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0"/>
  </p:notesMasterIdLst>
  <p:sldIdLst>
    <p:sldId id="259" r:id="rId5"/>
    <p:sldId id="257" r:id="rId6"/>
    <p:sldId id="258" r:id="rId7"/>
    <p:sldId id="260" r:id="rId8"/>
    <p:sldId id="262" r:id="rId9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1CFF6C0-29E9-DEA1-3D48-037D5AA7ABEC}" v="6" dt="2026-06-09T08:15:46.35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60" d="100"/>
          <a:sy n="60" d="100"/>
        </p:scale>
        <p:origin x="908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microsoft.com/office/2015/10/relationships/revisionInfo" Target="revisionInfo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541B705-177B-472A-9678-30855C5649F0}" type="datetimeFigureOut">
              <a:rPr lang="nl-NL" smtClean="0"/>
              <a:t>17-6-2026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3115246-EBA7-4BB0-B6CC-3FDA8027B739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220608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950E7D0-3B50-8E43-1697-81C34F1B852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EC2CCA20-EAD8-3E59-E363-AE19D5C2A7B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76BD8EFE-8079-8D66-68DC-366561BEF1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6FFED1-B419-4ABA-8A46-6992AAFD384D}" type="datetimeFigureOut">
              <a:rPr lang="nl-NL" smtClean="0"/>
              <a:t>17-6-2026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DE603C46-23DE-96CD-58A8-4548BD0B63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A4BA79C8-CEC0-2611-5EB3-DA0805B8BE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03FCC7-2AB1-4787-A2AE-CDB27787B312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535240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A6867C8-FD10-0DC2-2DFA-74818C6DCE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E4133C98-AABC-A96A-8FEE-1262E53E710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BF718042-3B86-93DC-4428-296CB722CA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6FFED1-B419-4ABA-8A46-6992AAFD384D}" type="datetimeFigureOut">
              <a:rPr lang="nl-NL" smtClean="0"/>
              <a:t>17-6-2026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D2214686-61B8-C0BB-6E8E-9235554621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148A30EA-C4EC-CEE1-584D-1E47423E30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03FCC7-2AB1-4787-A2AE-CDB27787B312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06304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>
            <a:extLst>
              <a:ext uri="{FF2B5EF4-FFF2-40B4-BE49-F238E27FC236}">
                <a16:creationId xmlns:a16="http://schemas.microsoft.com/office/drawing/2014/main" id="{C7B74FC0-6FB7-6419-0319-3CE9889E96B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5D1629E3-3616-53C3-E554-680BED82EA5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2ABD5B97-70C5-F2F5-0DD1-DD2E0B4292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6FFED1-B419-4ABA-8A46-6992AAFD384D}" type="datetimeFigureOut">
              <a:rPr lang="nl-NL" smtClean="0"/>
              <a:t>17-6-2026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5C355630-7AC5-8AF9-4BF8-80B8E52D40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87CF6CE6-B975-4943-1476-0E7D85954B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03FCC7-2AB1-4787-A2AE-CDB27787B312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805220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A5A20DE-82DF-891E-7B27-D0EECD5A04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3225D276-7B6E-BB01-B9FF-16E1530117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FDD2E629-9C83-9880-1B7A-27B977818F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6FFED1-B419-4ABA-8A46-6992AAFD384D}" type="datetimeFigureOut">
              <a:rPr lang="nl-NL" smtClean="0"/>
              <a:t>17-6-2026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724931FF-C7B8-4979-AA57-B59254A9DF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0AB42957-ABE0-D203-6CB0-B6320CCB6E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03FCC7-2AB1-4787-A2AE-CDB27787B312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1381203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E78980B-8775-5F14-845C-9E576AB24B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7193BF66-DED4-887B-F3A7-483125C2223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46C0C991-BB8D-4ABD-AA5C-AD9B13BCC0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6FFED1-B419-4ABA-8A46-6992AAFD384D}" type="datetimeFigureOut">
              <a:rPr lang="nl-NL" smtClean="0"/>
              <a:t>17-6-2026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C6828E01-B353-7D2F-801D-F5513B4907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D063DDBE-8ACC-98AB-12BF-21EDD51E48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03FCC7-2AB1-4787-A2AE-CDB27787B312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453655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FF7FD48-BCE7-4DE8-C595-A8C6C69D7C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468F7E1A-FB54-632D-1927-249629272B8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367078BB-EC4F-713E-47BA-350064C3597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2978F838-8EBC-BF1B-F4E4-71859CCBF6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6FFED1-B419-4ABA-8A46-6992AAFD384D}" type="datetimeFigureOut">
              <a:rPr lang="nl-NL" smtClean="0"/>
              <a:t>17-6-2026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435D6F4E-5376-4277-289B-44763302BB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6BC87376-D09D-4E3F-655C-01D0C7829C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03FCC7-2AB1-4787-A2AE-CDB27787B312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2173072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F489771-B6AA-DD39-9B14-B81D648F7C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75D501E3-7A29-C63F-E45D-1BACB41843A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25DBA11B-55DF-BB0F-6AD7-464391B0A4D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7D8AB784-879C-6EE5-B45C-1B8156542B7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885398B2-1FD4-398D-92AA-EBD58DA573A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>
            <a:extLst>
              <a:ext uri="{FF2B5EF4-FFF2-40B4-BE49-F238E27FC236}">
                <a16:creationId xmlns:a16="http://schemas.microsoft.com/office/drawing/2014/main" id="{F98AA579-EEB4-D497-3BB6-4EFFD12B9E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6FFED1-B419-4ABA-8A46-6992AAFD384D}" type="datetimeFigureOut">
              <a:rPr lang="nl-NL" smtClean="0"/>
              <a:t>17-6-2026</a:t>
            </a:fld>
            <a:endParaRPr lang="nl-NL"/>
          </a:p>
        </p:txBody>
      </p:sp>
      <p:sp>
        <p:nvSpPr>
          <p:cNvPr id="8" name="Tijdelijke aanduiding voor voettekst 7">
            <a:extLst>
              <a:ext uri="{FF2B5EF4-FFF2-40B4-BE49-F238E27FC236}">
                <a16:creationId xmlns:a16="http://schemas.microsoft.com/office/drawing/2014/main" id="{EEA1E8A5-3D96-6E8F-4DC8-850D485474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>
            <a:extLst>
              <a:ext uri="{FF2B5EF4-FFF2-40B4-BE49-F238E27FC236}">
                <a16:creationId xmlns:a16="http://schemas.microsoft.com/office/drawing/2014/main" id="{F25EC717-357C-73C7-F002-CFCF6C2CA3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03FCC7-2AB1-4787-A2AE-CDB27787B312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565658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9282F17-5E1D-7AF4-5C05-43DE04248D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89E17D1D-C265-8A1B-4861-B4961EBEF4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6FFED1-B419-4ABA-8A46-6992AAFD384D}" type="datetimeFigureOut">
              <a:rPr lang="nl-NL" smtClean="0"/>
              <a:t>17-6-2026</a:t>
            </a:fld>
            <a:endParaRPr lang="nl-NL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8B717558-2420-0EF7-25E9-4ACB8A9813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8074E06F-A800-3E92-2210-9EC23E82CB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03FCC7-2AB1-4787-A2AE-CDB27787B312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479064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>
            <a:extLst>
              <a:ext uri="{FF2B5EF4-FFF2-40B4-BE49-F238E27FC236}">
                <a16:creationId xmlns:a16="http://schemas.microsoft.com/office/drawing/2014/main" id="{FD16C8FC-B1DA-9269-F58E-A586CAAAFF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6FFED1-B419-4ABA-8A46-6992AAFD384D}" type="datetimeFigureOut">
              <a:rPr lang="nl-NL" smtClean="0"/>
              <a:t>17-6-2026</a:t>
            </a:fld>
            <a:endParaRPr lang="nl-NL"/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45019A61-053C-B426-8ABD-1D0E904475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54BFDB7C-2250-1E65-E9E4-4C73A43721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03FCC7-2AB1-4787-A2AE-CDB27787B312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278793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3E1AAD9-4F13-9132-BF8C-39FC1BDFB6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0EB7C36F-416F-E979-1EC8-7CC77531E7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F9DA318A-7696-1271-A7D3-EB5265D3AAC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DAFA4F16-9D2A-11A5-5F49-579638C8B0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6FFED1-B419-4ABA-8A46-6992AAFD384D}" type="datetimeFigureOut">
              <a:rPr lang="nl-NL" smtClean="0"/>
              <a:t>17-6-2026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F5F5043C-8EC9-FE76-E6CF-CE3AF03B27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F60D2C36-3D46-4C40-0138-4F36635D2C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03FCC7-2AB1-4787-A2AE-CDB27787B312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786022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1E33679-2CD9-184D-9F92-CB3AF6FB0C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afbeelding 2">
            <a:extLst>
              <a:ext uri="{FF2B5EF4-FFF2-40B4-BE49-F238E27FC236}">
                <a16:creationId xmlns:a16="http://schemas.microsoft.com/office/drawing/2014/main" id="{A84528A0-2934-45F1-C203-E24CED851C0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F9A38DE5-6E92-3150-6886-88CFEE22E53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B421C4EF-636C-0213-E137-BFBDC838F5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6FFED1-B419-4ABA-8A46-6992AAFD384D}" type="datetimeFigureOut">
              <a:rPr lang="nl-NL" smtClean="0"/>
              <a:t>17-6-2026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E19A60A2-7B95-5847-213F-2D056C05C1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33D44074-BCDC-5DA3-7E93-1F8850E1D6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03FCC7-2AB1-4787-A2AE-CDB27787B312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157909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1E588FD9-35E4-ECCB-BB0E-F8EE0C68A0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468DAB44-0B05-5C1A-5D2C-41D9D9FD0F2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B240C57C-6799-B634-CE87-70C1B096540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D6FFED1-B419-4ABA-8A46-6992AAFD384D}" type="datetimeFigureOut">
              <a:rPr lang="nl-NL" smtClean="0"/>
              <a:t>17-6-2026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2F4B9779-F2FF-90EE-DEFB-C2EC1742B8C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76C05547-0861-FDDC-D077-3CF23D23AD2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D03FCC7-2AB1-4787-A2AE-CDB27787B312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464971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9" name="Rectangle 18">
            <a:extLst>
              <a:ext uri="{FF2B5EF4-FFF2-40B4-BE49-F238E27FC236}">
                <a16:creationId xmlns:a16="http://schemas.microsoft.com/office/drawing/2014/main" id="{61293230-B0F6-45B1-96D1-13D18E24299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Freeform: Shape 20">
            <a:extLst>
              <a:ext uri="{FF2B5EF4-FFF2-40B4-BE49-F238E27FC236}">
                <a16:creationId xmlns:a16="http://schemas.microsoft.com/office/drawing/2014/main" id="{0A1E0707-4985-454B-ACE0-4855BB5587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5653438" cy="6858000"/>
          </a:xfrm>
          <a:custGeom>
            <a:avLst/>
            <a:gdLst>
              <a:gd name="connsiteX0" fmla="*/ 0 w 6096000"/>
              <a:gd name="connsiteY0" fmla="*/ 0 h 6858000"/>
              <a:gd name="connsiteX1" fmla="*/ 5567517 w 6096000"/>
              <a:gd name="connsiteY1" fmla="*/ 0 h 6858000"/>
              <a:gd name="connsiteX2" fmla="*/ 5566938 w 6096000"/>
              <a:gd name="connsiteY2" fmla="*/ 1705 h 6858000"/>
              <a:gd name="connsiteX3" fmla="*/ 5551594 w 6096000"/>
              <a:gd name="connsiteY3" fmla="*/ 17287 h 6858000"/>
              <a:gd name="connsiteX4" fmla="*/ 5545641 w 6096000"/>
              <a:gd name="connsiteY4" fmla="*/ 130336 h 6858000"/>
              <a:gd name="connsiteX5" fmla="*/ 5538289 w 6096000"/>
              <a:gd name="connsiteY5" fmla="*/ 187093 h 6858000"/>
              <a:gd name="connsiteX6" fmla="*/ 5545790 w 6096000"/>
              <a:gd name="connsiteY6" fmla="*/ 265704 h 6858000"/>
              <a:gd name="connsiteX7" fmla="*/ 5542313 w 6096000"/>
              <a:gd name="connsiteY7" fmla="*/ 354566 h 6858000"/>
              <a:gd name="connsiteX8" fmla="*/ 5524126 w 6096000"/>
              <a:gd name="connsiteY8" fmla="*/ 472000 h 6858000"/>
              <a:gd name="connsiteX9" fmla="*/ 5522170 w 6096000"/>
              <a:gd name="connsiteY9" fmla="*/ 473782 h 6858000"/>
              <a:gd name="connsiteX10" fmla="*/ 5521798 w 6096000"/>
              <a:gd name="connsiteY10" fmla="*/ 491380 h 6858000"/>
              <a:gd name="connsiteX11" fmla="*/ 5536419 w 6096000"/>
              <a:gd name="connsiteY11" fmla="*/ 531675 h 6858000"/>
              <a:gd name="connsiteX12" fmla="*/ 5533435 w 6096000"/>
              <a:gd name="connsiteY12" fmla="*/ 536015 h 6858000"/>
              <a:gd name="connsiteX13" fmla="*/ 5538088 w 6096000"/>
              <a:gd name="connsiteY13" fmla="*/ 572092 h 6858000"/>
              <a:gd name="connsiteX14" fmla="*/ 5536061 w 6096000"/>
              <a:gd name="connsiteY14" fmla="*/ 572511 h 6858000"/>
              <a:gd name="connsiteX15" fmla="*/ 5528218 w 6096000"/>
              <a:gd name="connsiteY15" fmla="*/ 582332 h 6858000"/>
              <a:gd name="connsiteX16" fmla="*/ 5518011 w 6096000"/>
              <a:gd name="connsiteY16" fmla="*/ 601285 h 6858000"/>
              <a:gd name="connsiteX17" fmla="*/ 5473174 w 6096000"/>
              <a:gd name="connsiteY17" fmla="*/ 681608 h 6858000"/>
              <a:gd name="connsiteX18" fmla="*/ 5472963 w 6096000"/>
              <a:gd name="connsiteY18" fmla="*/ 689151 h 6858000"/>
              <a:gd name="connsiteX19" fmla="*/ 5472485 w 6096000"/>
              <a:gd name="connsiteY19" fmla="*/ 689289 h 6858000"/>
              <a:gd name="connsiteX20" fmla="*/ 5471326 w 6096000"/>
              <a:gd name="connsiteY20" fmla="*/ 697222 h 6858000"/>
              <a:gd name="connsiteX21" fmla="*/ 5472164 w 6096000"/>
              <a:gd name="connsiteY21" fmla="*/ 717531 h 6858000"/>
              <a:gd name="connsiteX22" fmla="*/ 5468891 w 6096000"/>
              <a:gd name="connsiteY22" fmla="*/ 722494 h 6858000"/>
              <a:gd name="connsiteX23" fmla="*/ 5463081 w 6096000"/>
              <a:gd name="connsiteY23" fmla="*/ 724368 h 6858000"/>
              <a:gd name="connsiteX24" fmla="*/ 5446981 w 6096000"/>
              <a:gd name="connsiteY24" fmla="*/ 752692 h 6858000"/>
              <a:gd name="connsiteX25" fmla="*/ 5417190 w 6096000"/>
              <a:gd name="connsiteY25" fmla="*/ 816346 h 6858000"/>
              <a:gd name="connsiteX26" fmla="*/ 5388958 w 6096000"/>
              <a:gd name="connsiteY26" fmla="*/ 889417 h 6858000"/>
              <a:gd name="connsiteX27" fmla="*/ 5307044 w 6096000"/>
              <a:gd name="connsiteY27" fmla="*/ 1063288 h 6858000"/>
              <a:gd name="connsiteX28" fmla="*/ 5303837 w 6096000"/>
              <a:gd name="connsiteY28" fmla="*/ 1157176 h 6858000"/>
              <a:gd name="connsiteX29" fmla="*/ 5286494 w 6096000"/>
              <a:gd name="connsiteY29" fmla="*/ 1210776 h 6858000"/>
              <a:gd name="connsiteX30" fmla="*/ 5282463 w 6096000"/>
              <a:gd name="connsiteY30" fmla="*/ 1301993 h 6858000"/>
              <a:gd name="connsiteX31" fmla="*/ 5252235 w 6096000"/>
              <a:gd name="connsiteY31" fmla="*/ 1360879 h 6858000"/>
              <a:gd name="connsiteX32" fmla="*/ 5244497 w 6096000"/>
              <a:gd name="connsiteY32" fmla="*/ 1404045 h 6858000"/>
              <a:gd name="connsiteX33" fmla="*/ 5223823 w 6096000"/>
              <a:gd name="connsiteY33" fmla="*/ 1429568 h 6858000"/>
              <a:gd name="connsiteX34" fmla="*/ 5224851 w 6096000"/>
              <a:gd name="connsiteY34" fmla="*/ 1430305 h 6858000"/>
              <a:gd name="connsiteX35" fmla="*/ 5212394 w 6096000"/>
              <a:gd name="connsiteY35" fmla="*/ 1463304 h 6858000"/>
              <a:gd name="connsiteX36" fmla="*/ 5209958 w 6096000"/>
              <a:gd name="connsiteY36" fmla="*/ 1514846 h 6858000"/>
              <a:gd name="connsiteX37" fmla="*/ 5206417 w 6096000"/>
              <a:gd name="connsiteY37" fmla="*/ 1519731 h 6858000"/>
              <a:gd name="connsiteX38" fmla="*/ 5206640 w 6096000"/>
              <a:gd name="connsiteY38" fmla="*/ 1519929 h 6858000"/>
              <a:gd name="connsiteX39" fmla="*/ 5207632 w 6096000"/>
              <a:gd name="connsiteY39" fmla="*/ 1546022 h 6858000"/>
              <a:gd name="connsiteX40" fmla="*/ 5212030 w 6096000"/>
              <a:gd name="connsiteY40" fmla="*/ 1578752 h 6858000"/>
              <a:gd name="connsiteX41" fmla="*/ 5203533 w 6096000"/>
              <a:gd name="connsiteY41" fmla="*/ 1647555 h 6858000"/>
              <a:gd name="connsiteX42" fmla="*/ 5190877 w 6096000"/>
              <a:gd name="connsiteY42" fmla="*/ 1715685 h 6858000"/>
              <a:gd name="connsiteX43" fmla="*/ 5184235 w 6096000"/>
              <a:gd name="connsiteY43" fmla="*/ 1740358 h 6858000"/>
              <a:gd name="connsiteX44" fmla="*/ 5181475 w 6096000"/>
              <a:gd name="connsiteY44" fmla="*/ 1784314 h 6858000"/>
              <a:gd name="connsiteX45" fmla="*/ 5185845 w 6096000"/>
              <a:gd name="connsiteY45" fmla="*/ 1804434 h 6858000"/>
              <a:gd name="connsiteX46" fmla="*/ 5185068 w 6096000"/>
              <a:gd name="connsiteY46" fmla="*/ 1805316 h 6858000"/>
              <a:gd name="connsiteX47" fmla="*/ 5188593 w 6096000"/>
              <a:gd name="connsiteY47" fmla="*/ 1807109 h 6858000"/>
              <a:gd name="connsiteX48" fmla="*/ 5185920 w 6096000"/>
              <a:gd name="connsiteY48" fmla="*/ 1821003 h 6858000"/>
              <a:gd name="connsiteX49" fmla="*/ 5183543 w 6096000"/>
              <a:gd name="connsiteY49" fmla="*/ 1824832 h 6858000"/>
              <a:gd name="connsiteX50" fmla="*/ 5182235 w 6096000"/>
              <a:gd name="connsiteY50" fmla="*/ 1830429 h 6858000"/>
              <a:gd name="connsiteX51" fmla="*/ 5182525 w 6096000"/>
              <a:gd name="connsiteY51" fmla="*/ 1830569 h 6858000"/>
              <a:gd name="connsiteX52" fmla="*/ 5180663 w 6096000"/>
              <a:gd name="connsiteY52" fmla="*/ 1835810 h 6858000"/>
              <a:gd name="connsiteX53" fmla="*/ 5167452 w 6096000"/>
              <a:gd name="connsiteY53" fmla="*/ 1861483 h 6858000"/>
              <a:gd name="connsiteX54" fmla="*/ 5174266 w 6096000"/>
              <a:gd name="connsiteY54" fmla="*/ 1892417 h 6858000"/>
              <a:gd name="connsiteX55" fmla="*/ 5189262 w 6096000"/>
              <a:gd name="connsiteY55" fmla="*/ 1895114 h 6858000"/>
              <a:gd name="connsiteX56" fmla="*/ 5187100 w 6096000"/>
              <a:gd name="connsiteY56" fmla="*/ 1899379 h 6858000"/>
              <a:gd name="connsiteX57" fmla="*/ 5180471 w 6096000"/>
              <a:gd name="connsiteY57" fmla="*/ 1907867 h 6858000"/>
              <a:gd name="connsiteX58" fmla="*/ 5181361 w 6096000"/>
              <a:gd name="connsiteY58" fmla="*/ 1910265 h 6858000"/>
              <a:gd name="connsiteX59" fmla="*/ 5178268 w 6096000"/>
              <a:gd name="connsiteY59" fmla="*/ 1935584 h 6858000"/>
              <a:gd name="connsiteX60" fmla="*/ 5183619 w 6096000"/>
              <a:gd name="connsiteY60" fmla="*/ 1942021 h 6858000"/>
              <a:gd name="connsiteX61" fmla="*/ 5184480 w 6096000"/>
              <a:gd name="connsiteY61" fmla="*/ 1945112 h 6858000"/>
              <a:gd name="connsiteX62" fmla="*/ 5172776 w 6096000"/>
              <a:gd name="connsiteY62" fmla="*/ 1961162 h 6858000"/>
              <a:gd name="connsiteX63" fmla="*/ 5168513 w 6096000"/>
              <a:gd name="connsiteY63" fmla="*/ 1969445 h 6858000"/>
              <a:gd name="connsiteX64" fmla="*/ 5126597 w 6096000"/>
              <a:gd name="connsiteY64" fmla="*/ 2024270 h 6858000"/>
              <a:gd name="connsiteX65" fmla="*/ 5119528 w 6096000"/>
              <a:gd name="connsiteY65" fmla="*/ 2107942 h 6858000"/>
              <a:gd name="connsiteX66" fmla="*/ 5110356 w 6096000"/>
              <a:gd name="connsiteY66" fmla="*/ 2193455 h 6858000"/>
              <a:gd name="connsiteX67" fmla="*/ 5104992 w 6096000"/>
              <a:gd name="connsiteY67" fmla="*/ 2260088 h 6858000"/>
              <a:gd name="connsiteX68" fmla="*/ 5059439 w 6096000"/>
              <a:gd name="connsiteY68" fmla="*/ 2335735 h 6858000"/>
              <a:gd name="connsiteX69" fmla="*/ 5022061 w 6096000"/>
              <a:gd name="connsiteY69" fmla="*/ 2408995 h 6858000"/>
              <a:gd name="connsiteX70" fmla="*/ 5022253 w 6096000"/>
              <a:gd name="connsiteY70" fmla="*/ 2445869 h 6858000"/>
              <a:gd name="connsiteX71" fmla="*/ 5011426 w 6096000"/>
              <a:gd name="connsiteY71" fmla="*/ 2496499 h 6858000"/>
              <a:gd name="connsiteX72" fmla="*/ 4994224 w 6096000"/>
              <a:gd name="connsiteY72" fmla="*/ 2549900 h 6858000"/>
              <a:gd name="connsiteX73" fmla="*/ 4995245 w 6096000"/>
              <a:gd name="connsiteY73" fmla="*/ 2596456 h 6858000"/>
              <a:gd name="connsiteX74" fmla="*/ 4988570 w 6096000"/>
              <a:gd name="connsiteY74" fmla="*/ 2606088 h 6858000"/>
              <a:gd name="connsiteX75" fmla="*/ 4988371 w 6096000"/>
              <a:gd name="connsiteY75" fmla="*/ 2635351 h 6858000"/>
              <a:gd name="connsiteX76" fmla="*/ 4983212 w 6096000"/>
              <a:gd name="connsiteY76" fmla="*/ 2665666 h 6858000"/>
              <a:gd name="connsiteX77" fmla="*/ 4968234 w 6096000"/>
              <a:gd name="connsiteY77" fmla="*/ 2715895 h 6858000"/>
              <a:gd name="connsiteX78" fmla="*/ 4975888 w 6096000"/>
              <a:gd name="connsiteY78" fmla="*/ 2725052 h 6858000"/>
              <a:gd name="connsiteX79" fmla="*/ 4980195 w 6096000"/>
              <a:gd name="connsiteY79" fmla="*/ 2726489 h 6858000"/>
              <a:gd name="connsiteX80" fmla="*/ 4976218 w 6096000"/>
              <a:gd name="connsiteY80" fmla="*/ 2740278 h 6858000"/>
              <a:gd name="connsiteX81" fmla="*/ 4980571 w 6096000"/>
              <a:gd name="connsiteY81" fmla="*/ 2751112 h 6858000"/>
              <a:gd name="connsiteX82" fmla="*/ 4973893 w 6096000"/>
              <a:gd name="connsiteY82" fmla="*/ 2760208 h 6858000"/>
              <a:gd name="connsiteX83" fmla="*/ 4979005 w 6096000"/>
              <a:gd name="connsiteY83" fmla="*/ 2790136 h 6858000"/>
              <a:gd name="connsiteX84" fmla="*/ 4986137 w 6096000"/>
              <a:gd name="connsiteY84" fmla="*/ 2804183 h 6858000"/>
              <a:gd name="connsiteX85" fmla="*/ 4986175 w 6096000"/>
              <a:gd name="connsiteY85" fmla="*/ 2825860 h 6858000"/>
              <a:gd name="connsiteX86" fmla="*/ 4993936 w 6096000"/>
              <a:gd name="connsiteY86" fmla="*/ 2911749 h 6858000"/>
              <a:gd name="connsiteX87" fmla="*/ 4992563 w 6096000"/>
              <a:gd name="connsiteY87" fmla="*/ 2977278 h 6858000"/>
              <a:gd name="connsiteX88" fmla="*/ 4980516 w 6096000"/>
              <a:gd name="connsiteY88" fmla="*/ 2991092 h 6858000"/>
              <a:gd name="connsiteX89" fmla="*/ 4992801 w 6096000"/>
              <a:gd name="connsiteY89" fmla="*/ 3020247 h 6858000"/>
              <a:gd name="connsiteX90" fmla="*/ 5014805 w 6096000"/>
              <a:gd name="connsiteY90" fmla="*/ 3065434 h 6858000"/>
              <a:gd name="connsiteX91" fmla="*/ 5002733 w 6096000"/>
              <a:gd name="connsiteY91" fmla="*/ 3103777 h 6858000"/>
              <a:gd name="connsiteX92" fmla="*/ 5002941 w 6096000"/>
              <a:gd name="connsiteY92" fmla="*/ 3151828 h 6858000"/>
              <a:gd name="connsiteX93" fmla="*/ 5002883 w 6096000"/>
              <a:gd name="connsiteY93" fmla="*/ 3180546 h 6858000"/>
              <a:gd name="connsiteX94" fmla="*/ 5016711 w 6096000"/>
              <a:gd name="connsiteY94" fmla="*/ 3258677 h 6858000"/>
              <a:gd name="connsiteX95" fmla="*/ 5017918 w 6096000"/>
              <a:gd name="connsiteY95" fmla="*/ 3262610 h 6858000"/>
              <a:gd name="connsiteX96" fmla="*/ 5011672 w 6096000"/>
              <a:gd name="connsiteY96" fmla="*/ 3277179 h 6858000"/>
              <a:gd name="connsiteX97" fmla="*/ 5009344 w 6096000"/>
              <a:gd name="connsiteY97" fmla="*/ 3278130 h 6858000"/>
              <a:gd name="connsiteX98" fmla="*/ 5026770 w 6096000"/>
              <a:gd name="connsiteY98" fmla="*/ 3325671 h 6858000"/>
              <a:gd name="connsiteX99" fmla="*/ 5024571 w 6096000"/>
              <a:gd name="connsiteY99" fmla="*/ 3332072 h 6858000"/>
              <a:gd name="connsiteX100" fmla="*/ 5041705 w 6096000"/>
              <a:gd name="connsiteY100" fmla="*/ 3362948 h 6858000"/>
              <a:gd name="connsiteX101" fmla="*/ 5047477 w 6096000"/>
              <a:gd name="connsiteY101" fmla="*/ 3378959 h 6858000"/>
              <a:gd name="connsiteX102" fmla="*/ 5060758 w 6096000"/>
              <a:gd name="connsiteY102" fmla="*/ 3407057 h 6858000"/>
              <a:gd name="connsiteX103" fmla="*/ 5058968 w 6096000"/>
              <a:gd name="connsiteY103" fmla="*/ 3409825 h 6858000"/>
              <a:gd name="connsiteX104" fmla="*/ 5062667 w 6096000"/>
              <a:gd name="connsiteY104" fmla="*/ 3415218 h 6858000"/>
              <a:gd name="connsiteX105" fmla="*/ 5060928 w 6096000"/>
              <a:gd name="connsiteY105" fmla="*/ 3419880 h 6858000"/>
              <a:gd name="connsiteX106" fmla="*/ 5062923 w 6096000"/>
              <a:gd name="connsiteY106" fmla="*/ 3424545 h 6858000"/>
              <a:gd name="connsiteX107" fmla="*/ 5064623 w 6096000"/>
              <a:gd name="connsiteY107" fmla="*/ 3476412 h 6858000"/>
              <a:gd name="connsiteX108" fmla="*/ 5069684 w 6096000"/>
              <a:gd name="connsiteY108" fmla="*/ 3486850 h 6858000"/>
              <a:gd name="connsiteX109" fmla="*/ 5063339 w 6096000"/>
              <a:gd name="connsiteY109" fmla="*/ 3496391 h 6858000"/>
              <a:gd name="connsiteX110" fmla="*/ 5070139 w 6096000"/>
              <a:gd name="connsiteY110" fmla="*/ 3531201 h 6858000"/>
              <a:gd name="connsiteX111" fmla="*/ 5079896 w 6096000"/>
              <a:gd name="connsiteY111" fmla="*/ 3542019 h 6858000"/>
              <a:gd name="connsiteX112" fmla="*/ 5087540 w 6096000"/>
              <a:gd name="connsiteY112" fmla="*/ 3552249 h 6858000"/>
              <a:gd name="connsiteX113" fmla="*/ 5087902 w 6096000"/>
              <a:gd name="connsiteY113" fmla="*/ 3553678 h 6858000"/>
              <a:gd name="connsiteX114" fmla="*/ 5091509 w 6096000"/>
              <a:gd name="connsiteY114" fmla="*/ 3568021 h 6858000"/>
              <a:gd name="connsiteX115" fmla="*/ 5091934 w 6096000"/>
              <a:gd name="connsiteY115" fmla="*/ 3569719 h 6858000"/>
              <a:gd name="connsiteX116" fmla="*/ 5089362 w 6096000"/>
              <a:gd name="connsiteY116" fmla="*/ 3586412 h 6858000"/>
              <a:gd name="connsiteX117" fmla="*/ 5092358 w 6096000"/>
              <a:gd name="connsiteY117" fmla="*/ 3597336 h 6858000"/>
              <a:gd name="connsiteX118" fmla="*/ 5084254 w 6096000"/>
              <a:gd name="connsiteY118" fmla="*/ 3606007 h 6858000"/>
              <a:gd name="connsiteX119" fmla="*/ 5084281 w 6096000"/>
              <a:gd name="connsiteY119" fmla="*/ 3641228 h 6858000"/>
              <a:gd name="connsiteX120" fmla="*/ 5091848 w 6096000"/>
              <a:gd name="connsiteY120" fmla="*/ 3653088 h 6858000"/>
              <a:gd name="connsiteX121" fmla="*/ 5097436 w 6096000"/>
              <a:gd name="connsiteY121" fmla="*/ 3664114 h 6858000"/>
              <a:gd name="connsiteX122" fmla="*/ 5097518 w 6096000"/>
              <a:gd name="connsiteY122" fmla="*/ 3665569 h 6858000"/>
              <a:gd name="connsiteX123" fmla="*/ 5099829 w 6096000"/>
              <a:gd name="connsiteY123" fmla="*/ 3707357 h 6858000"/>
              <a:gd name="connsiteX124" fmla="*/ 5114696 w 6096000"/>
              <a:gd name="connsiteY124" fmla="*/ 3778166 h 6858000"/>
              <a:gd name="connsiteX125" fmla="*/ 5135379 w 6096000"/>
              <a:gd name="connsiteY125" fmla="*/ 3878222 h 6858000"/>
              <a:gd name="connsiteX126" fmla="*/ 5130138 w 6096000"/>
              <a:gd name="connsiteY126" fmla="*/ 4048117 h 6858000"/>
              <a:gd name="connsiteX127" fmla="*/ 5090040 w 6096000"/>
              <a:gd name="connsiteY127" fmla="*/ 4219510 h 6858000"/>
              <a:gd name="connsiteX128" fmla="*/ 5092812 w 6096000"/>
              <a:gd name="connsiteY128" fmla="*/ 4411258 h 6858000"/>
              <a:gd name="connsiteX129" fmla="*/ 5084599 w 6096000"/>
              <a:gd name="connsiteY129" fmla="*/ 4488531 h 6858000"/>
              <a:gd name="connsiteX130" fmla="*/ 5084072 w 6096000"/>
              <a:gd name="connsiteY130" fmla="*/ 4539168 h 6858000"/>
              <a:gd name="connsiteX131" fmla="*/ 5068936 w 6096000"/>
              <a:gd name="connsiteY131" fmla="*/ 4625153 h 6858000"/>
              <a:gd name="connsiteX132" fmla="*/ 5059114 w 6096000"/>
              <a:gd name="connsiteY132" fmla="*/ 4733115 h 6858000"/>
              <a:gd name="connsiteX133" fmla="*/ 5037209 w 6096000"/>
              <a:gd name="connsiteY133" fmla="*/ 4844323 h 6858000"/>
              <a:gd name="connsiteX134" fmla="*/ 5020638 w 6096000"/>
              <a:gd name="connsiteY134" fmla="*/ 4877992 h 6858000"/>
              <a:gd name="connsiteX135" fmla="*/ 5006413 w 6096000"/>
              <a:gd name="connsiteY135" fmla="*/ 4925805 h 6858000"/>
              <a:gd name="connsiteX136" fmla="*/ 4971037 w 6096000"/>
              <a:gd name="connsiteY136" fmla="*/ 5009272 h 6858000"/>
              <a:gd name="connsiteX137" fmla="*/ 4963105 w 6096000"/>
              <a:gd name="connsiteY137" fmla="*/ 5111369 h 6858000"/>
              <a:gd name="connsiteX138" fmla="*/ 4976341 w 6096000"/>
              <a:gd name="connsiteY138" fmla="*/ 5210876 h 6858000"/>
              <a:gd name="connsiteX139" fmla="*/ 4980617 w 6096000"/>
              <a:gd name="connsiteY139" fmla="*/ 5269726 h 6858000"/>
              <a:gd name="connsiteX140" fmla="*/ 4997733 w 6096000"/>
              <a:gd name="connsiteY140" fmla="*/ 5464225 h 6858000"/>
              <a:gd name="connsiteX141" fmla="*/ 5001400 w 6096000"/>
              <a:gd name="connsiteY141" fmla="*/ 5594585 h 6858000"/>
              <a:gd name="connsiteX142" fmla="*/ 4983700 w 6096000"/>
              <a:gd name="connsiteY142" fmla="*/ 5667896 h 6858000"/>
              <a:gd name="connsiteX143" fmla="*/ 4968506 w 6096000"/>
              <a:gd name="connsiteY143" fmla="*/ 5769225 h 6858000"/>
              <a:gd name="connsiteX144" fmla="*/ 4969765 w 6096000"/>
              <a:gd name="connsiteY144" fmla="*/ 5823324 h 6858000"/>
              <a:gd name="connsiteX145" fmla="*/ 4966129 w 6096000"/>
              <a:gd name="connsiteY145" fmla="*/ 5862699 h 6858000"/>
              <a:gd name="connsiteX146" fmla="*/ 4970695 w 6096000"/>
              <a:gd name="connsiteY146" fmla="*/ 5906467 h 6858000"/>
              <a:gd name="connsiteX147" fmla="*/ 4991568 w 6096000"/>
              <a:gd name="connsiteY147" fmla="*/ 5939847 h 6858000"/>
              <a:gd name="connsiteX148" fmla="*/ 4986815 w 6096000"/>
              <a:gd name="connsiteY148" fmla="*/ 5973994 h 6858000"/>
              <a:gd name="connsiteX149" fmla="*/ 4987776 w 6096000"/>
              <a:gd name="connsiteY149" fmla="*/ 6089693 h 6858000"/>
              <a:gd name="connsiteX150" fmla="*/ 4991621 w 6096000"/>
              <a:gd name="connsiteY150" fmla="*/ 6224938 h 6858000"/>
              <a:gd name="connsiteX151" fmla="*/ 5017157 w 6096000"/>
              <a:gd name="connsiteY151" fmla="*/ 6370251 h 6858000"/>
              <a:gd name="connsiteX152" fmla="*/ 5040797 w 6096000"/>
              <a:gd name="connsiteY152" fmla="*/ 6541313 h 6858000"/>
              <a:gd name="connsiteX153" fmla="*/ 5045375 w 6096000"/>
              <a:gd name="connsiteY153" fmla="*/ 6640957 h 6858000"/>
              <a:gd name="connsiteX154" fmla="*/ 5058442 w 6096000"/>
              <a:gd name="connsiteY154" fmla="*/ 6705297 h 6858000"/>
              <a:gd name="connsiteX155" fmla="*/ 5071125 w 6096000"/>
              <a:gd name="connsiteY155" fmla="*/ 6759582 h 6858000"/>
              <a:gd name="connsiteX156" fmla="*/ 5069172 w 6096000"/>
              <a:gd name="connsiteY156" fmla="*/ 6817746 h 6858000"/>
              <a:gd name="connsiteX157" fmla="*/ 5072322 w 6096000"/>
              <a:gd name="connsiteY157" fmla="*/ 6843646 h 6858000"/>
              <a:gd name="connsiteX158" fmla="*/ 5091388 w 6096000"/>
              <a:gd name="connsiteY158" fmla="*/ 6857998 h 6858000"/>
              <a:gd name="connsiteX159" fmla="*/ 6096000 w 6096000"/>
              <a:gd name="connsiteY159" fmla="*/ 6857998 h 6858000"/>
              <a:gd name="connsiteX160" fmla="*/ 6096000 w 6096000"/>
              <a:gd name="connsiteY160" fmla="*/ 6858000 h 6858000"/>
              <a:gd name="connsiteX161" fmla="*/ 0 w 6096000"/>
              <a:gd name="connsiteY161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</a:cxnLst>
            <a:rect l="l" t="t" r="r" b="b"/>
            <a:pathLst>
              <a:path w="6096000" h="6858000">
                <a:moveTo>
                  <a:pt x="0" y="0"/>
                </a:moveTo>
                <a:lnTo>
                  <a:pt x="5567517" y="0"/>
                </a:lnTo>
                <a:lnTo>
                  <a:pt x="5566938" y="1705"/>
                </a:lnTo>
                <a:cubicBezTo>
                  <a:pt x="5563126" y="8440"/>
                  <a:pt x="5558112" y="13784"/>
                  <a:pt x="5551594" y="17287"/>
                </a:cubicBezTo>
                <a:cubicBezTo>
                  <a:pt x="5562364" y="82036"/>
                  <a:pt x="5510349" y="69804"/>
                  <a:pt x="5545641" y="130336"/>
                </a:cubicBezTo>
                <a:cubicBezTo>
                  <a:pt x="5526953" y="117589"/>
                  <a:pt x="5536978" y="162458"/>
                  <a:pt x="5538289" y="187093"/>
                </a:cubicBezTo>
                <a:cubicBezTo>
                  <a:pt x="5536205" y="226511"/>
                  <a:pt x="5545722" y="205530"/>
                  <a:pt x="5545790" y="265704"/>
                </a:cubicBezTo>
                <a:cubicBezTo>
                  <a:pt x="5542296" y="317533"/>
                  <a:pt x="5543813" y="325288"/>
                  <a:pt x="5542313" y="354566"/>
                </a:cubicBezTo>
                <a:lnTo>
                  <a:pt x="5524126" y="472000"/>
                </a:lnTo>
                <a:lnTo>
                  <a:pt x="5522170" y="473782"/>
                </a:lnTo>
                <a:cubicBezTo>
                  <a:pt x="5517847" y="482008"/>
                  <a:pt x="5518682" y="487340"/>
                  <a:pt x="5521798" y="491380"/>
                </a:cubicBezTo>
                <a:lnTo>
                  <a:pt x="5536419" y="531675"/>
                </a:lnTo>
                <a:lnTo>
                  <a:pt x="5533435" y="536015"/>
                </a:lnTo>
                <a:lnTo>
                  <a:pt x="5538088" y="572092"/>
                </a:lnTo>
                <a:lnTo>
                  <a:pt x="5536061" y="572511"/>
                </a:lnTo>
                <a:cubicBezTo>
                  <a:pt x="5531611" y="574271"/>
                  <a:pt x="5528529" y="577121"/>
                  <a:pt x="5528218" y="582332"/>
                </a:cubicBezTo>
                <a:cubicBezTo>
                  <a:pt x="5498002" y="573171"/>
                  <a:pt x="5516262" y="585107"/>
                  <a:pt x="5518011" y="601285"/>
                </a:cubicBezTo>
                <a:cubicBezTo>
                  <a:pt x="5508838" y="617831"/>
                  <a:pt x="5480684" y="666964"/>
                  <a:pt x="5473174" y="681608"/>
                </a:cubicBezTo>
                <a:cubicBezTo>
                  <a:pt x="5473102" y="684122"/>
                  <a:pt x="5473033" y="686637"/>
                  <a:pt x="5472963" y="689151"/>
                </a:cubicBezTo>
                <a:lnTo>
                  <a:pt x="5472485" y="689289"/>
                </a:lnTo>
                <a:cubicBezTo>
                  <a:pt x="5471434" y="690905"/>
                  <a:pt x="5470986" y="693376"/>
                  <a:pt x="5471326" y="697222"/>
                </a:cubicBezTo>
                <a:cubicBezTo>
                  <a:pt x="5471606" y="703992"/>
                  <a:pt x="5471884" y="710761"/>
                  <a:pt x="5472164" y="717531"/>
                </a:cubicBezTo>
                <a:lnTo>
                  <a:pt x="5468891" y="722494"/>
                </a:lnTo>
                <a:lnTo>
                  <a:pt x="5463081" y="724368"/>
                </a:lnTo>
                <a:lnTo>
                  <a:pt x="5446981" y="752692"/>
                </a:lnTo>
                <a:cubicBezTo>
                  <a:pt x="5454691" y="764380"/>
                  <a:pt x="5422719" y="808083"/>
                  <a:pt x="5417190" y="816346"/>
                </a:cubicBezTo>
                <a:lnTo>
                  <a:pt x="5388958" y="889417"/>
                </a:lnTo>
                <a:cubicBezTo>
                  <a:pt x="5320491" y="969963"/>
                  <a:pt x="5321907" y="1005331"/>
                  <a:pt x="5307044" y="1063288"/>
                </a:cubicBezTo>
                <a:cubicBezTo>
                  <a:pt x="5313332" y="1111028"/>
                  <a:pt x="5317096" y="1110140"/>
                  <a:pt x="5303837" y="1157176"/>
                </a:cubicBezTo>
                <a:cubicBezTo>
                  <a:pt x="5301103" y="1192124"/>
                  <a:pt x="5301884" y="1197232"/>
                  <a:pt x="5286494" y="1210776"/>
                </a:cubicBezTo>
                <a:lnTo>
                  <a:pt x="5282463" y="1301993"/>
                </a:lnTo>
                <a:lnTo>
                  <a:pt x="5252235" y="1360879"/>
                </a:lnTo>
                <a:lnTo>
                  <a:pt x="5244497" y="1404045"/>
                </a:lnTo>
                <a:lnTo>
                  <a:pt x="5223823" y="1429568"/>
                </a:lnTo>
                <a:lnTo>
                  <a:pt x="5224851" y="1430305"/>
                </a:lnTo>
                <a:cubicBezTo>
                  <a:pt x="5226697" y="1432466"/>
                  <a:pt x="5214738" y="1459891"/>
                  <a:pt x="5212394" y="1463304"/>
                </a:cubicBezTo>
                <a:cubicBezTo>
                  <a:pt x="5209912" y="1477394"/>
                  <a:pt x="5213027" y="1501295"/>
                  <a:pt x="5209958" y="1514846"/>
                </a:cubicBezTo>
                <a:lnTo>
                  <a:pt x="5206417" y="1519731"/>
                </a:lnTo>
                <a:lnTo>
                  <a:pt x="5206640" y="1519929"/>
                </a:lnTo>
                <a:cubicBezTo>
                  <a:pt x="5206490" y="1521210"/>
                  <a:pt x="5209710" y="1543635"/>
                  <a:pt x="5207632" y="1546022"/>
                </a:cubicBezTo>
                <a:lnTo>
                  <a:pt x="5212030" y="1578752"/>
                </a:lnTo>
                <a:cubicBezTo>
                  <a:pt x="5206147" y="1605585"/>
                  <a:pt x="5226381" y="1622803"/>
                  <a:pt x="5203533" y="1647555"/>
                </a:cubicBezTo>
                <a:cubicBezTo>
                  <a:pt x="5198128" y="1672675"/>
                  <a:pt x="5203213" y="1694404"/>
                  <a:pt x="5190877" y="1715685"/>
                </a:cubicBezTo>
                <a:cubicBezTo>
                  <a:pt x="5196815" y="1724301"/>
                  <a:pt x="5198098" y="1732435"/>
                  <a:pt x="5184235" y="1740358"/>
                </a:cubicBezTo>
                <a:cubicBezTo>
                  <a:pt x="5182625" y="1763793"/>
                  <a:pt x="5198368" y="1769422"/>
                  <a:pt x="5181475" y="1784314"/>
                </a:cubicBezTo>
                <a:cubicBezTo>
                  <a:pt x="5205987" y="1797417"/>
                  <a:pt x="5195246" y="1798221"/>
                  <a:pt x="5185845" y="1804434"/>
                </a:cubicBezTo>
                <a:lnTo>
                  <a:pt x="5185068" y="1805316"/>
                </a:lnTo>
                <a:lnTo>
                  <a:pt x="5188593" y="1807109"/>
                </a:lnTo>
                <a:lnTo>
                  <a:pt x="5185920" y="1821003"/>
                </a:lnTo>
                <a:lnTo>
                  <a:pt x="5183543" y="1824832"/>
                </a:lnTo>
                <a:cubicBezTo>
                  <a:pt x="5182284" y="1827468"/>
                  <a:pt x="5181937" y="1829219"/>
                  <a:pt x="5182235" y="1830429"/>
                </a:cubicBezTo>
                <a:lnTo>
                  <a:pt x="5182525" y="1830569"/>
                </a:lnTo>
                <a:lnTo>
                  <a:pt x="5180663" y="1835810"/>
                </a:lnTo>
                <a:cubicBezTo>
                  <a:pt x="5176779" y="1844665"/>
                  <a:pt x="5172297" y="1853278"/>
                  <a:pt x="5167452" y="1861483"/>
                </a:cubicBezTo>
                <a:cubicBezTo>
                  <a:pt x="5179827" y="1866643"/>
                  <a:pt x="5166788" y="1884999"/>
                  <a:pt x="5174266" y="1892417"/>
                </a:cubicBezTo>
                <a:lnTo>
                  <a:pt x="5189262" y="1895114"/>
                </a:lnTo>
                <a:lnTo>
                  <a:pt x="5187100" y="1899379"/>
                </a:lnTo>
                <a:lnTo>
                  <a:pt x="5180471" y="1907867"/>
                </a:lnTo>
                <a:cubicBezTo>
                  <a:pt x="5179609" y="1909162"/>
                  <a:pt x="5179647" y="1909994"/>
                  <a:pt x="5181361" y="1910265"/>
                </a:cubicBezTo>
                <a:cubicBezTo>
                  <a:pt x="5180995" y="1914884"/>
                  <a:pt x="5177893" y="1930292"/>
                  <a:pt x="5178268" y="1935584"/>
                </a:cubicBezTo>
                <a:lnTo>
                  <a:pt x="5183619" y="1942021"/>
                </a:lnTo>
                <a:lnTo>
                  <a:pt x="5184480" y="1945112"/>
                </a:lnTo>
                <a:lnTo>
                  <a:pt x="5172776" y="1961162"/>
                </a:lnTo>
                <a:lnTo>
                  <a:pt x="5168513" y="1969445"/>
                </a:lnTo>
                <a:lnTo>
                  <a:pt x="5126597" y="2024270"/>
                </a:lnTo>
                <a:lnTo>
                  <a:pt x="5119528" y="2107942"/>
                </a:lnTo>
                <a:cubicBezTo>
                  <a:pt x="5089290" y="2138038"/>
                  <a:pt x="5110415" y="2159228"/>
                  <a:pt x="5110356" y="2193455"/>
                </a:cubicBezTo>
                <a:cubicBezTo>
                  <a:pt x="5101302" y="2220953"/>
                  <a:pt x="5110381" y="2224200"/>
                  <a:pt x="5104992" y="2260088"/>
                </a:cubicBezTo>
                <a:cubicBezTo>
                  <a:pt x="5096504" y="2291744"/>
                  <a:pt x="5078225" y="2299003"/>
                  <a:pt x="5059439" y="2335735"/>
                </a:cubicBezTo>
                <a:cubicBezTo>
                  <a:pt x="5029465" y="2329020"/>
                  <a:pt x="5058046" y="2407546"/>
                  <a:pt x="5022061" y="2408995"/>
                </a:cubicBezTo>
                <a:cubicBezTo>
                  <a:pt x="5023289" y="2413465"/>
                  <a:pt x="5019654" y="2441580"/>
                  <a:pt x="5022253" y="2445869"/>
                </a:cubicBezTo>
                <a:cubicBezTo>
                  <a:pt x="5022440" y="2449625"/>
                  <a:pt x="5011241" y="2492743"/>
                  <a:pt x="5011426" y="2496499"/>
                </a:cubicBezTo>
                <a:lnTo>
                  <a:pt x="4994224" y="2549900"/>
                </a:lnTo>
                <a:cubicBezTo>
                  <a:pt x="4992353" y="2564757"/>
                  <a:pt x="4998952" y="2582253"/>
                  <a:pt x="4995245" y="2596456"/>
                </a:cubicBezTo>
                <a:lnTo>
                  <a:pt x="4988570" y="2606088"/>
                </a:lnTo>
                <a:cubicBezTo>
                  <a:pt x="4988504" y="2615842"/>
                  <a:pt x="4988436" y="2625597"/>
                  <a:pt x="4988371" y="2635351"/>
                </a:cubicBezTo>
                <a:lnTo>
                  <a:pt x="4983212" y="2665666"/>
                </a:lnTo>
                <a:lnTo>
                  <a:pt x="4968234" y="2715895"/>
                </a:lnTo>
                <a:lnTo>
                  <a:pt x="4975888" y="2725052"/>
                </a:lnTo>
                <a:lnTo>
                  <a:pt x="4980195" y="2726489"/>
                </a:lnTo>
                <a:lnTo>
                  <a:pt x="4976218" y="2740278"/>
                </a:lnTo>
                <a:lnTo>
                  <a:pt x="4980571" y="2751112"/>
                </a:lnTo>
                <a:lnTo>
                  <a:pt x="4973893" y="2760208"/>
                </a:lnTo>
                <a:lnTo>
                  <a:pt x="4979005" y="2790136"/>
                </a:lnTo>
                <a:lnTo>
                  <a:pt x="4986137" y="2804183"/>
                </a:lnTo>
                <a:cubicBezTo>
                  <a:pt x="4986150" y="2811409"/>
                  <a:pt x="4986162" y="2818634"/>
                  <a:pt x="4986175" y="2825860"/>
                </a:cubicBezTo>
                <a:cubicBezTo>
                  <a:pt x="4987474" y="2843788"/>
                  <a:pt x="4992871" y="2886513"/>
                  <a:pt x="4993936" y="2911749"/>
                </a:cubicBezTo>
                <a:cubicBezTo>
                  <a:pt x="4993313" y="2946689"/>
                  <a:pt x="4980300" y="2954448"/>
                  <a:pt x="4992563" y="2977278"/>
                </a:cubicBezTo>
                <a:cubicBezTo>
                  <a:pt x="4985688" y="2983455"/>
                  <a:pt x="4982051" y="2987749"/>
                  <a:pt x="4980516" y="2991092"/>
                </a:cubicBezTo>
                <a:cubicBezTo>
                  <a:pt x="4975910" y="3001119"/>
                  <a:pt x="4990216" y="3002537"/>
                  <a:pt x="4992801" y="3020247"/>
                </a:cubicBezTo>
                <a:cubicBezTo>
                  <a:pt x="4998517" y="3032637"/>
                  <a:pt x="5013148" y="3051512"/>
                  <a:pt x="5014805" y="3065434"/>
                </a:cubicBezTo>
                <a:cubicBezTo>
                  <a:pt x="4998836" y="3057428"/>
                  <a:pt x="5016840" y="3105196"/>
                  <a:pt x="5002733" y="3103777"/>
                </a:cubicBezTo>
                <a:cubicBezTo>
                  <a:pt x="5022381" y="3124610"/>
                  <a:pt x="4997365" y="3128169"/>
                  <a:pt x="5002941" y="3151828"/>
                </a:cubicBezTo>
                <a:cubicBezTo>
                  <a:pt x="5010264" y="3163902"/>
                  <a:pt x="5011356" y="3171780"/>
                  <a:pt x="5002883" y="3180546"/>
                </a:cubicBezTo>
                <a:cubicBezTo>
                  <a:pt x="5038586" y="3236545"/>
                  <a:pt x="5003723" y="3210316"/>
                  <a:pt x="5016711" y="3258677"/>
                </a:cubicBezTo>
                <a:lnTo>
                  <a:pt x="5017918" y="3262610"/>
                </a:lnTo>
                <a:lnTo>
                  <a:pt x="5011672" y="3277179"/>
                </a:lnTo>
                <a:lnTo>
                  <a:pt x="5009344" y="3278130"/>
                </a:lnTo>
                <a:lnTo>
                  <a:pt x="5026770" y="3325671"/>
                </a:lnTo>
                <a:lnTo>
                  <a:pt x="5024571" y="3332072"/>
                </a:lnTo>
                <a:lnTo>
                  <a:pt x="5041705" y="3362948"/>
                </a:lnTo>
                <a:lnTo>
                  <a:pt x="5047477" y="3378959"/>
                </a:lnTo>
                <a:lnTo>
                  <a:pt x="5060758" y="3407057"/>
                </a:lnTo>
                <a:lnTo>
                  <a:pt x="5058968" y="3409825"/>
                </a:lnTo>
                <a:lnTo>
                  <a:pt x="5062667" y="3415218"/>
                </a:lnTo>
                <a:lnTo>
                  <a:pt x="5060928" y="3419880"/>
                </a:lnTo>
                <a:lnTo>
                  <a:pt x="5062923" y="3424545"/>
                </a:lnTo>
                <a:cubicBezTo>
                  <a:pt x="5063537" y="3433967"/>
                  <a:pt x="5063494" y="3466028"/>
                  <a:pt x="5064623" y="3476412"/>
                </a:cubicBezTo>
                <a:lnTo>
                  <a:pt x="5069684" y="3486850"/>
                </a:lnTo>
                <a:lnTo>
                  <a:pt x="5063339" y="3496391"/>
                </a:lnTo>
                <a:lnTo>
                  <a:pt x="5070139" y="3531201"/>
                </a:lnTo>
                <a:lnTo>
                  <a:pt x="5079896" y="3542019"/>
                </a:lnTo>
                <a:lnTo>
                  <a:pt x="5087540" y="3552249"/>
                </a:lnTo>
                <a:lnTo>
                  <a:pt x="5087902" y="3553678"/>
                </a:lnTo>
                <a:lnTo>
                  <a:pt x="5091509" y="3568021"/>
                </a:lnTo>
                <a:lnTo>
                  <a:pt x="5091934" y="3569719"/>
                </a:lnTo>
                <a:lnTo>
                  <a:pt x="5089362" y="3586412"/>
                </a:lnTo>
                <a:lnTo>
                  <a:pt x="5092358" y="3597336"/>
                </a:lnTo>
                <a:lnTo>
                  <a:pt x="5084254" y="3606007"/>
                </a:lnTo>
                <a:cubicBezTo>
                  <a:pt x="5084262" y="3617747"/>
                  <a:pt x="5084273" y="3629488"/>
                  <a:pt x="5084281" y="3641228"/>
                </a:cubicBezTo>
                <a:lnTo>
                  <a:pt x="5091848" y="3653088"/>
                </a:lnTo>
                <a:lnTo>
                  <a:pt x="5097436" y="3664114"/>
                </a:lnTo>
                <a:cubicBezTo>
                  <a:pt x="5097463" y="3664599"/>
                  <a:pt x="5097491" y="3665084"/>
                  <a:pt x="5097518" y="3665569"/>
                </a:cubicBezTo>
                <a:cubicBezTo>
                  <a:pt x="5097915" y="3672776"/>
                  <a:pt x="5096966" y="3688591"/>
                  <a:pt x="5099829" y="3707357"/>
                </a:cubicBezTo>
                <a:cubicBezTo>
                  <a:pt x="5100505" y="3724716"/>
                  <a:pt x="5118078" y="3760234"/>
                  <a:pt x="5114696" y="3778166"/>
                </a:cubicBezTo>
                <a:cubicBezTo>
                  <a:pt x="5141627" y="3845122"/>
                  <a:pt x="5125427" y="3821305"/>
                  <a:pt x="5135379" y="3878222"/>
                </a:cubicBezTo>
                <a:cubicBezTo>
                  <a:pt x="5161519" y="3905047"/>
                  <a:pt x="5125417" y="4015047"/>
                  <a:pt x="5130138" y="4048117"/>
                </a:cubicBezTo>
                <a:cubicBezTo>
                  <a:pt x="5081804" y="4192084"/>
                  <a:pt x="5096262" y="4158987"/>
                  <a:pt x="5090040" y="4219510"/>
                </a:cubicBezTo>
                <a:cubicBezTo>
                  <a:pt x="5104553" y="4280033"/>
                  <a:pt x="5065380" y="4345686"/>
                  <a:pt x="5092812" y="4411258"/>
                </a:cubicBezTo>
                <a:cubicBezTo>
                  <a:pt x="5090630" y="4437329"/>
                  <a:pt x="5083878" y="4473140"/>
                  <a:pt x="5084599" y="4488531"/>
                </a:cubicBezTo>
                <a:cubicBezTo>
                  <a:pt x="5084423" y="4505410"/>
                  <a:pt x="5084248" y="4522289"/>
                  <a:pt x="5084072" y="4539168"/>
                </a:cubicBezTo>
                <a:cubicBezTo>
                  <a:pt x="5072114" y="4567830"/>
                  <a:pt x="5064305" y="4588197"/>
                  <a:pt x="5068936" y="4625153"/>
                </a:cubicBezTo>
                <a:cubicBezTo>
                  <a:pt x="5077433" y="4662889"/>
                  <a:pt x="5065899" y="4679357"/>
                  <a:pt x="5059114" y="4733115"/>
                </a:cubicBezTo>
                <a:cubicBezTo>
                  <a:pt x="5068687" y="4752352"/>
                  <a:pt x="5055370" y="4832308"/>
                  <a:pt x="5037209" y="4844323"/>
                </a:cubicBezTo>
                <a:cubicBezTo>
                  <a:pt x="5033444" y="4857054"/>
                  <a:pt x="5040194" y="4871554"/>
                  <a:pt x="5020638" y="4877992"/>
                </a:cubicBezTo>
                <a:cubicBezTo>
                  <a:pt x="4997151" y="4888353"/>
                  <a:pt x="5034418" y="4931200"/>
                  <a:pt x="5006413" y="4925805"/>
                </a:cubicBezTo>
                <a:cubicBezTo>
                  <a:pt x="5031964" y="4956261"/>
                  <a:pt x="4982840" y="4982633"/>
                  <a:pt x="4971037" y="5009272"/>
                </a:cubicBezTo>
                <a:cubicBezTo>
                  <a:pt x="4973259" y="5034036"/>
                  <a:pt x="4968375" y="5053859"/>
                  <a:pt x="4963105" y="5111369"/>
                </a:cubicBezTo>
                <a:cubicBezTo>
                  <a:pt x="4973224" y="5141336"/>
                  <a:pt x="4937413" y="5161742"/>
                  <a:pt x="4976341" y="5210876"/>
                </a:cubicBezTo>
                <a:cubicBezTo>
                  <a:pt x="4972455" y="5212581"/>
                  <a:pt x="4977054" y="5227501"/>
                  <a:pt x="4980617" y="5269726"/>
                </a:cubicBezTo>
                <a:cubicBezTo>
                  <a:pt x="4984182" y="5311951"/>
                  <a:pt x="4990390" y="5400671"/>
                  <a:pt x="4997733" y="5464225"/>
                </a:cubicBezTo>
                <a:cubicBezTo>
                  <a:pt x="5001765" y="5536542"/>
                  <a:pt x="4990225" y="5517959"/>
                  <a:pt x="5001400" y="5594585"/>
                </a:cubicBezTo>
                <a:cubicBezTo>
                  <a:pt x="4999908" y="5619318"/>
                  <a:pt x="4974042" y="5647975"/>
                  <a:pt x="4983700" y="5667896"/>
                </a:cubicBezTo>
                <a:cubicBezTo>
                  <a:pt x="4976834" y="5696311"/>
                  <a:pt x="4975579" y="5738356"/>
                  <a:pt x="4968506" y="5769225"/>
                </a:cubicBezTo>
                <a:cubicBezTo>
                  <a:pt x="4968926" y="5787258"/>
                  <a:pt x="4969344" y="5805291"/>
                  <a:pt x="4969765" y="5823324"/>
                </a:cubicBezTo>
                <a:cubicBezTo>
                  <a:pt x="4966122" y="5853058"/>
                  <a:pt x="4965608" y="5838948"/>
                  <a:pt x="4966129" y="5862699"/>
                </a:cubicBezTo>
                <a:lnTo>
                  <a:pt x="4970695" y="5906467"/>
                </a:lnTo>
                <a:lnTo>
                  <a:pt x="4991568" y="5939847"/>
                </a:lnTo>
                <a:cubicBezTo>
                  <a:pt x="4998848" y="5955713"/>
                  <a:pt x="4974731" y="5940131"/>
                  <a:pt x="4986815" y="5973994"/>
                </a:cubicBezTo>
                <a:cubicBezTo>
                  <a:pt x="4961187" y="5997051"/>
                  <a:pt x="4983444" y="6032039"/>
                  <a:pt x="4987776" y="6089693"/>
                </a:cubicBezTo>
                <a:lnTo>
                  <a:pt x="4991621" y="6224938"/>
                </a:lnTo>
                <a:cubicBezTo>
                  <a:pt x="4988442" y="6270972"/>
                  <a:pt x="5008962" y="6317522"/>
                  <a:pt x="5017157" y="6370251"/>
                </a:cubicBezTo>
                <a:cubicBezTo>
                  <a:pt x="5025353" y="6422980"/>
                  <a:pt x="5039938" y="6490855"/>
                  <a:pt x="5040797" y="6541313"/>
                </a:cubicBezTo>
                <a:cubicBezTo>
                  <a:pt x="5039898" y="6576319"/>
                  <a:pt x="5031912" y="6591883"/>
                  <a:pt x="5045375" y="6640957"/>
                </a:cubicBezTo>
                <a:cubicBezTo>
                  <a:pt x="5057505" y="6669536"/>
                  <a:pt x="5052276" y="6675394"/>
                  <a:pt x="5058442" y="6705297"/>
                </a:cubicBezTo>
                <a:cubicBezTo>
                  <a:pt x="5057367" y="6727133"/>
                  <a:pt x="5067901" y="6732087"/>
                  <a:pt x="5071125" y="6759582"/>
                </a:cubicBezTo>
                <a:cubicBezTo>
                  <a:pt x="5055614" y="6796071"/>
                  <a:pt x="5051656" y="6769544"/>
                  <a:pt x="5069172" y="6817746"/>
                </a:cubicBezTo>
                <a:cubicBezTo>
                  <a:pt x="5060956" y="6828354"/>
                  <a:pt x="5064525" y="6836369"/>
                  <a:pt x="5072322" y="6843646"/>
                </a:cubicBezTo>
                <a:lnTo>
                  <a:pt x="5091388" y="6857998"/>
                </a:lnTo>
                <a:lnTo>
                  <a:pt x="6096000" y="6857998"/>
                </a:lnTo>
                <a:lnTo>
                  <a:pt x="6096000" y="6858000"/>
                </a:lnTo>
                <a:lnTo>
                  <a:pt x="0" y="6858000"/>
                </a:lnTo>
                <a:close/>
              </a:path>
            </a:pathLst>
          </a:custGeom>
          <a:solidFill>
            <a:srgbClr val="82766A">
              <a:alpha val="1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73444DCF-3290-3902-DFDE-661318E38F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3427" y="609599"/>
            <a:ext cx="3686174" cy="1322888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2800" b="1" dirty="0">
                <a:effectLst/>
              </a:rPr>
              <a:t> </a:t>
            </a:r>
            <a:r>
              <a:rPr lang="en-US" sz="2800" b="1" dirty="0" err="1">
                <a:effectLst/>
              </a:rPr>
              <a:t>voorbeeld</a:t>
            </a:r>
            <a:r>
              <a:rPr lang="en-US" sz="2800" b="1" dirty="0">
                <a:effectLst/>
              </a:rPr>
              <a:t> </a:t>
            </a:r>
            <a:br>
              <a:rPr lang="en-US" sz="2800" dirty="0">
                <a:effectLst/>
              </a:rPr>
            </a:br>
            <a:endParaRPr lang="en-US" sz="2800" dirty="0"/>
          </a:p>
        </p:txBody>
      </p:sp>
      <p:sp>
        <p:nvSpPr>
          <p:cNvPr id="6" name="Tekstvak 5">
            <a:extLst>
              <a:ext uri="{FF2B5EF4-FFF2-40B4-BE49-F238E27FC236}">
                <a16:creationId xmlns:a16="http://schemas.microsoft.com/office/drawing/2014/main" id="{082CC17A-F941-2761-FE84-2DEAD7A8F149}"/>
              </a:ext>
            </a:extLst>
          </p:cNvPr>
          <p:cNvSpPr txBox="1"/>
          <p:nvPr/>
        </p:nvSpPr>
        <p:spPr>
          <a:xfrm>
            <a:off x="733427" y="2194101"/>
            <a:ext cx="3543298" cy="3973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/>
              <a:t>Afbeelding 1 = oude plattegrond</a:t>
            </a: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/>
              <a:t>Afbeelding 2 = nieuwe plattegrond</a:t>
            </a: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2000"/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/>
              <a:t>1 ste verdieping Begane grond blijft gelijk</a:t>
            </a:r>
          </a:p>
        </p:txBody>
      </p:sp>
      <p:pic>
        <p:nvPicPr>
          <p:cNvPr id="5" name="Afbeelding 4" descr="Afbeelding met tekst, schermopname, Rechthoek, diagram&#10;&#10;Automatisch gegenereerde beschrijving">
            <a:extLst>
              <a:ext uri="{FF2B5EF4-FFF2-40B4-BE49-F238E27FC236}">
                <a16:creationId xmlns:a16="http://schemas.microsoft.com/office/drawing/2014/main" id="{70C849C9-E01C-620B-8979-241573FE9C62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853" t="8362" r="6969" b="8542"/>
          <a:stretch/>
        </p:blipFill>
        <p:spPr>
          <a:xfrm>
            <a:off x="3961389" y="1255543"/>
            <a:ext cx="3811011" cy="4496892"/>
          </a:xfrm>
          <a:prstGeom prst="rect">
            <a:avLst/>
          </a:prstGeom>
        </p:spPr>
      </p:pic>
      <p:pic>
        <p:nvPicPr>
          <p:cNvPr id="4" name="Tijdelijke aanduiding voor inhoud 3" descr="Afbeelding met diagram, Rechthoek, schermopname, Plattegrond&#10;&#10;Automatisch gegenereerde beschrijving">
            <a:extLst>
              <a:ext uri="{FF2B5EF4-FFF2-40B4-BE49-F238E27FC236}">
                <a16:creationId xmlns:a16="http://schemas.microsoft.com/office/drawing/2014/main" id="{84DEA910-8F95-597A-5855-4C1728D2A2D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335" t="9642" r="16699" b="11243"/>
          <a:stretch/>
        </p:blipFill>
        <p:spPr bwMode="auto">
          <a:xfrm>
            <a:off x="8097348" y="1105565"/>
            <a:ext cx="4054150" cy="4838035"/>
          </a:xfrm>
          <a:prstGeom prst="rect">
            <a:avLst/>
          </a:prstGeom>
          <a:noFill/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11346454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61293230-B0F6-45B1-96D1-13D18E24299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0A1E0707-4985-454B-ACE0-4855BB5587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5653438" cy="6858000"/>
          </a:xfrm>
          <a:custGeom>
            <a:avLst/>
            <a:gdLst>
              <a:gd name="connsiteX0" fmla="*/ 0 w 6096000"/>
              <a:gd name="connsiteY0" fmla="*/ 0 h 6858000"/>
              <a:gd name="connsiteX1" fmla="*/ 5567517 w 6096000"/>
              <a:gd name="connsiteY1" fmla="*/ 0 h 6858000"/>
              <a:gd name="connsiteX2" fmla="*/ 5566938 w 6096000"/>
              <a:gd name="connsiteY2" fmla="*/ 1705 h 6858000"/>
              <a:gd name="connsiteX3" fmla="*/ 5551594 w 6096000"/>
              <a:gd name="connsiteY3" fmla="*/ 17287 h 6858000"/>
              <a:gd name="connsiteX4" fmla="*/ 5545641 w 6096000"/>
              <a:gd name="connsiteY4" fmla="*/ 130336 h 6858000"/>
              <a:gd name="connsiteX5" fmla="*/ 5538289 w 6096000"/>
              <a:gd name="connsiteY5" fmla="*/ 187093 h 6858000"/>
              <a:gd name="connsiteX6" fmla="*/ 5545790 w 6096000"/>
              <a:gd name="connsiteY6" fmla="*/ 265704 h 6858000"/>
              <a:gd name="connsiteX7" fmla="*/ 5542313 w 6096000"/>
              <a:gd name="connsiteY7" fmla="*/ 354566 h 6858000"/>
              <a:gd name="connsiteX8" fmla="*/ 5524126 w 6096000"/>
              <a:gd name="connsiteY8" fmla="*/ 472000 h 6858000"/>
              <a:gd name="connsiteX9" fmla="*/ 5522170 w 6096000"/>
              <a:gd name="connsiteY9" fmla="*/ 473782 h 6858000"/>
              <a:gd name="connsiteX10" fmla="*/ 5521798 w 6096000"/>
              <a:gd name="connsiteY10" fmla="*/ 491380 h 6858000"/>
              <a:gd name="connsiteX11" fmla="*/ 5536419 w 6096000"/>
              <a:gd name="connsiteY11" fmla="*/ 531675 h 6858000"/>
              <a:gd name="connsiteX12" fmla="*/ 5533435 w 6096000"/>
              <a:gd name="connsiteY12" fmla="*/ 536015 h 6858000"/>
              <a:gd name="connsiteX13" fmla="*/ 5538088 w 6096000"/>
              <a:gd name="connsiteY13" fmla="*/ 572092 h 6858000"/>
              <a:gd name="connsiteX14" fmla="*/ 5536061 w 6096000"/>
              <a:gd name="connsiteY14" fmla="*/ 572511 h 6858000"/>
              <a:gd name="connsiteX15" fmla="*/ 5528218 w 6096000"/>
              <a:gd name="connsiteY15" fmla="*/ 582332 h 6858000"/>
              <a:gd name="connsiteX16" fmla="*/ 5518011 w 6096000"/>
              <a:gd name="connsiteY16" fmla="*/ 601285 h 6858000"/>
              <a:gd name="connsiteX17" fmla="*/ 5473174 w 6096000"/>
              <a:gd name="connsiteY17" fmla="*/ 681608 h 6858000"/>
              <a:gd name="connsiteX18" fmla="*/ 5472963 w 6096000"/>
              <a:gd name="connsiteY18" fmla="*/ 689151 h 6858000"/>
              <a:gd name="connsiteX19" fmla="*/ 5472485 w 6096000"/>
              <a:gd name="connsiteY19" fmla="*/ 689289 h 6858000"/>
              <a:gd name="connsiteX20" fmla="*/ 5471326 w 6096000"/>
              <a:gd name="connsiteY20" fmla="*/ 697222 h 6858000"/>
              <a:gd name="connsiteX21" fmla="*/ 5472164 w 6096000"/>
              <a:gd name="connsiteY21" fmla="*/ 717531 h 6858000"/>
              <a:gd name="connsiteX22" fmla="*/ 5468891 w 6096000"/>
              <a:gd name="connsiteY22" fmla="*/ 722494 h 6858000"/>
              <a:gd name="connsiteX23" fmla="*/ 5463081 w 6096000"/>
              <a:gd name="connsiteY23" fmla="*/ 724368 h 6858000"/>
              <a:gd name="connsiteX24" fmla="*/ 5446981 w 6096000"/>
              <a:gd name="connsiteY24" fmla="*/ 752692 h 6858000"/>
              <a:gd name="connsiteX25" fmla="*/ 5417190 w 6096000"/>
              <a:gd name="connsiteY25" fmla="*/ 816346 h 6858000"/>
              <a:gd name="connsiteX26" fmla="*/ 5388958 w 6096000"/>
              <a:gd name="connsiteY26" fmla="*/ 889417 h 6858000"/>
              <a:gd name="connsiteX27" fmla="*/ 5307044 w 6096000"/>
              <a:gd name="connsiteY27" fmla="*/ 1063288 h 6858000"/>
              <a:gd name="connsiteX28" fmla="*/ 5303837 w 6096000"/>
              <a:gd name="connsiteY28" fmla="*/ 1157176 h 6858000"/>
              <a:gd name="connsiteX29" fmla="*/ 5286494 w 6096000"/>
              <a:gd name="connsiteY29" fmla="*/ 1210776 h 6858000"/>
              <a:gd name="connsiteX30" fmla="*/ 5282463 w 6096000"/>
              <a:gd name="connsiteY30" fmla="*/ 1301993 h 6858000"/>
              <a:gd name="connsiteX31" fmla="*/ 5252235 w 6096000"/>
              <a:gd name="connsiteY31" fmla="*/ 1360879 h 6858000"/>
              <a:gd name="connsiteX32" fmla="*/ 5244497 w 6096000"/>
              <a:gd name="connsiteY32" fmla="*/ 1404045 h 6858000"/>
              <a:gd name="connsiteX33" fmla="*/ 5223823 w 6096000"/>
              <a:gd name="connsiteY33" fmla="*/ 1429568 h 6858000"/>
              <a:gd name="connsiteX34" fmla="*/ 5224851 w 6096000"/>
              <a:gd name="connsiteY34" fmla="*/ 1430305 h 6858000"/>
              <a:gd name="connsiteX35" fmla="*/ 5212394 w 6096000"/>
              <a:gd name="connsiteY35" fmla="*/ 1463304 h 6858000"/>
              <a:gd name="connsiteX36" fmla="*/ 5209958 w 6096000"/>
              <a:gd name="connsiteY36" fmla="*/ 1514846 h 6858000"/>
              <a:gd name="connsiteX37" fmla="*/ 5206417 w 6096000"/>
              <a:gd name="connsiteY37" fmla="*/ 1519731 h 6858000"/>
              <a:gd name="connsiteX38" fmla="*/ 5206640 w 6096000"/>
              <a:gd name="connsiteY38" fmla="*/ 1519929 h 6858000"/>
              <a:gd name="connsiteX39" fmla="*/ 5207632 w 6096000"/>
              <a:gd name="connsiteY39" fmla="*/ 1546022 h 6858000"/>
              <a:gd name="connsiteX40" fmla="*/ 5212030 w 6096000"/>
              <a:gd name="connsiteY40" fmla="*/ 1578752 h 6858000"/>
              <a:gd name="connsiteX41" fmla="*/ 5203533 w 6096000"/>
              <a:gd name="connsiteY41" fmla="*/ 1647555 h 6858000"/>
              <a:gd name="connsiteX42" fmla="*/ 5190877 w 6096000"/>
              <a:gd name="connsiteY42" fmla="*/ 1715685 h 6858000"/>
              <a:gd name="connsiteX43" fmla="*/ 5184235 w 6096000"/>
              <a:gd name="connsiteY43" fmla="*/ 1740358 h 6858000"/>
              <a:gd name="connsiteX44" fmla="*/ 5181475 w 6096000"/>
              <a:gd name="connsiteY44" fmla="*/ 1784314 h 6858000"/>
              <a:gd name="connsiteX45" fmla="*/ 5185845 w 6096000"/>
              <a:gd name="connsiteY45" fmla="*/ 1804434 h 6858000"/>
              <a:gd name="connsiteX46" fmla="*/ 5185068 w 6096000"/>
              <a:gd name="connsiteY46" fmla="*/ 1805316 h 6858000"/>
              <a:gd name="connsiteX47" fmla="*/ 5188593 w 6096000"/>
              <a:gd name="connsiteY47" fmla="*/ 1807109 h 6858000"/>
              <a:gd name="connsiteX48" fmla="*/ 5185920 w 6096000"/>
              <a:gd name="connsiteY48" fmla="*/ 1821003 h 6858000"/>
              <a:gd name="connsiteX49" fmla="*/ 5183543 w 6096000"/>
              <a:gd name="connsiteY49" fmla="*/ 1824832 h 6858000"/>
              <a:gd name="connsiteX50" fmla="*/ 5182235 w 6096000"/>
              <a:gd name="connsiteY50" fmla="*/ 1830429 h 6858000"/>
              <a:gd name="connsiteX51" fmla="*/ 5182525 w 6096000"/>
              <a:gd name="connsiteY51" fmla="*/ 1830569 h 6858000"/>
              <a:gd name="connsiteX52" fmla="*/ 5180663 w 6096000"/>
              <a:gd name="connsiteY52" fmla="*/ 1835810 h 6858000"/>
              <a:gd name="connsiteX53" fmla="*/ 5167452 w 6096000"/>
              <a:gd name="connsiteY53" fmla="*/ 1861483 h 6858000"/>
              <a:gd name="connsiteX54" fmla="*/ 5174266 w 6096000"/>
              <a:gd name="connsiteY54" fmla="*/ 1892417 h 6858000"/>
              <a:gd name="connsiteX55" fmla="*/ 5189262 w 6096000"/>
              <a:gd name="connsiteY55" fmla="*/ 1895114 h 6858000"/>
              <a:gd name="connsiteX56" fmla="*/ 5187100 w 6096000"/>
              <a:gd name="connsiteY56" fmla="*/ 1899379 h 6858000"/>
              <a:gd name="connsiteX57" fmla="*/ 5180471 w 6096000"/>
              <a:gd name="connsiteY57" fmla="*/ 1907867 h 6858000"/>
              <a:gd name="connsiteX58" fmla="*/ 5181361 w 6096000"/>
              <a:gd name="connsiteY58" fmla="*/ 1910265 h 6858000"/>
              <a:gd name="connsiteX59" fmla="*/ 5178268 w 6096000"/>
              <a:gd name="connsiteY59" fmla="*/ 1935584 h 6858000"/>
              <a:gd name="connsiteX60" fmla="*/ 5183619 w 6096000"/>
              <a:gd name="connsiteY60" fmla="*/ 1942021 h 6858000"/>
              <a:gd name="connsiteX61" fmla="*/ 5184480 w 6096000"/>
              <a:gd name="connsiteY61" fmla="*/ 1945112 h 6858000"/>
              <a:gd name="connsiteX62" fmla="*/ 5172776 w 6096000"/>
              <a:gd name="connsiteY62" fmla="*/ 1961162 h 6858000"/>
              <a:gd name="connsiteX63" fmla="*/ 5168513 w 6096000"/>
              <a:gd name="connsiteY63" fmla="*/ 1969445 h 6858000"/>
              <a:gd name="connsiteX64" fmla="*/ 5126597 w 6096000"/>
              <a:gd name="connsiteY64" fmla="*/ 2024270 h 6858000"/>
              <a:gd name="connsiteX65" fmla="*/ 5119528 w 6096000"/>
              <a:gd name="connsiteY65" fmla="*/ 2107942 h 6858000"/>
              <a:gd name="connsiteX66" fmla="*/ 5110356 w 6096000"/>
              <a:gd name="connsiteY66" fmla="*/ 2193455 h 6858000"/>
              <a:gd name="connsiteX67" fmla="*/ 5104992 w 6096000"/>
              <a:gd name="connsiteY67" fmla="*/ 2260088 h 6858000"/>
              <a:gd name="connsiteX68" fmla="*/ 5059439 w 6096000"/>
              <a:gd name="connsiteY68" fmla="*/ 2335735 h 6858000"/>
              <a:gd name="connsiteX69" fmla="*/ 5022061 w 6096000"/>
              <a:gd name="connsiteY69" fmla="*/ 2408995 h 6858000"/>
              <a:gd name="connsiteX70" fmla="*/ 5022253 w 6096000"/>
              <a:gd name="connsiteY70" fmla="*/ 2445869 h 6858000"/>
              <a:gd name="connsiteX71" fmla="*/ 5011426 w 6096000"/>
              <a:gd name="connsiteY71" fmla="*/ 2496499 h 6858000"/>
              <a:gd name="connsiteX72" fmla="*/ 4994224 w 6096000"/>
              <a:gd name="connsiteY72" fmla="*/ 2549900 h 6858000"/>
              <a:gd name="connsiteX73" fmla="*/ 4995245 w 6096000"/>
              <a:gd name="connsiteY73" fmla="*/ 2596456 h 6858000"/>
              <a:gd name="connsiteX74" fmla="*/ 4988570 w 6096000"/>
              <a:gd name="connsiteY74" fmla="*/ 2606088 h 6858000"/>
              <a:gd name="connsiteX75" fmla="*/ 4988371 w 6096000"/>
              <a:gd name="connsiteY75" fmla="*/ 2635351 h 6858000"/>
              <a:gd name="connsiteX76" fmla="*/ 4983212 w 6096000"/>
              <a:gd name="connsiteY76" fmla="*/ 2665666 h 6858000"/>
              <a:gd name="connsiteX77" fmla="*/ 4968234 w 6096000"/>
              <a:gd name="connsiteY77" fmla="*/ 2715895 h 6858000"/>
              <a:gd name="connsiteX78" fmla="*/ 4975888 w 6096000"/>
              <a:gd name="connsiteY78" fmla="*/ 2725052 h 6858000"/>
              <a:gd name="connsiteX79" fmla="*/ 4980195 w 6096000"/>
              <a:gd name="connsiteY79" fmla="*/ 2726489 h 6858000"/>
              <a:gd name="connsiteX80" fmla="*/ 4976218 w 6096000"/>
              <a:gd name="connsiteY80" fmla="*/ 2740278 h 6858000"/>
              <a:gd name="connsiteX81" fmla="*/ 4980571 w 6096000"/>
              <a:gd name="connsiteY81" fmla="*/ 2751112 h 6858000"/>
              <a:gd name="connsiteX82" fmla="*/ 4973893 w 6096000"/>
              <a:gd name="connsiteY82" fmla="*/ 2760208 h 6858000"/>
              <a:gd name="connsiteX83" fmla="*/ 4979005 w 6096000"/>
              <a:gd name="connsiteY83" fmla="*/ 2790136 h 6858000"/>
              <a:gd name="connsiteX84" fmla="*/ 4986137 w 6096000"/>
              <a:gd name="connsiteY84" fmla="*/ 2804183 h 6858000"/>
              <a:gd name="connsiteX85" fmla="*/ 4986175 w 6096000"/>
              <a:gd name="connsiteY85" fmla="*/ 2825860 h 6858000"/>
              <a:gd name="connsiteX86" fmla="*/ 4993936 w 6096000"/>
              <a:gd name="connsiteY86" fmla="*/ 2911749 h 6858000"/>
              <a:gd name="connsiteX87" fmla="*/ 4992563 w 6096000"/>
              <a:gd name="connsiteY87" fmla="*/ 2977278 h 6858000"/>
              <a:gd name="connsiteX88" fmla="*/ 4980516 w 6096000"/>
              <a:gd name="connsiteY88" fmla="*/ 2991092 h 6858000"/>
              <a:gd name="connsiteX89" fmla="*/ 4992801 w 6096000"/>
              <a:gd name="connsiteY89" fmla="*/ 3020247 h 6858000"/>
              <a:gd name="connsiteX90" fmla="*/ 5014805 w 6096000"/>
              <a:gd name="connsiteY90" fmla="*/ 3065434 h 6858000"/>
              <a:gd name="connsiteX91" fmla="*/ 5002733 w 6096000"/>
              <a:gd name="connsiteY91" fmla="*/ 3103777 h 6858000"/>
              <a:gd name="connsiteX92" fmla="*/ 5002941 w 6096000"/>
              <a:gd name="connsiteY92" fmla="*/ 3151828 h 6858000"/>
              <a:gd name="connsiteX93" fmla="*/ 5002883 w 6096000"/>
              <a:gd name="connsiteY93" fmla="*/ 3180546 h 6858000"/>
              <a:gd name="connsiteX94" fmla="*/ 5016711 w 6096000"/>
              <a:gd name="connsiteY94" fmla="*/ 3258677 h 6858000"/>
              <a:gd name="connsiteX95" fmla="*/ 5017918 w 6096000"/>
              <a:gd name="connsiteY95" fmla="*/ 3262610 h 6858000"/>
              <a:gd name="connsiteX96" fmla="*/ 5011672 w 6096000"/>
              <a:gd name="connsiteY96" fmla="*/ 3277179 h 6858000"/>
              <a:gd name="connsiteX97" fmla="*/ 5009344 w 6096000"/>
              <a:gd name="connsiteY97" fmla="*/ 3278130 h 6858000"/>
              <a:gd name="connsiteX98" fmla="*/ 5026770 w 6096000"/>
              <a:gd name="connsiteY98" fmla="*/ 3325671 h 6858000"/>
              <a:gd name="connsiteX99" fmla="*/ 5024571 w 6096000"/>
              <a:gd name="connsiteY99" fmla="*/ 3332072 h 6858000"/>
              <a:gd name="connsiteX100" fmla="*/ 5041705 w 6096000"/>
              <a:gd name="connsiteY100" fmla="*/ 3362948 h 6858000"/>
              <a:gd name="connsiteX101" fmla="*/ 5047477 w 6096000"/>
              <a:gd name="connsiteY101" fmla="*/ 3378959 h 6858000"/>
              <a:gd name="connsiteX102" fmla="*/ 5060758 w 6096000"/>
              <a:gd name="connsiteY102" fmla="*/ 3407057 h 6858000"/>
              <a:gd name="connsiteX103" fmla="*/ 5058968 w 6096000"/>
              <a:gd name="connsiteY103" fmla="*/ 3409825 h 6858000"/>
              <a:gd name="connsiteX104" fmla="*/ 5062667 w 6096000"/>
              <a:gd name="connsiteY104" fmla="*/ 3415218 h 6858000"/>
              <a:gd name="connsiteX105" fmla="*/ 5060928 w 6096000"/>
              <a:gd name="connsiteY105" fmla="*/ 3419880 h 6858000"/>
              <a:gd name="connsiteX106" fmla="*/ 5062923 w 6096000"/>
              <a:gd name="connsiteY106" fmla="*/ 3424545 h 6858000"/>
              <a:gd name="connsiteX107" fmla="*/ 5064623 w 6096000"/>
              <a:gd name="connsiteY107" fmla="*/ 3476412 h 6858000"/>
              <a:gd name="connsiteX108" fmla="*/ 5069684 w 6096000"/>
              <a:gd name="connsiteY108" fmla="*/ 3486850 h 6858000"/>
              <a:gd name="connsiteX109" fmla="*/ 5063339 w 6096000"/>
              <a:gd name="connsiteY109" fmla="*/ 3496391 h 6858000"/>
              <a:gd name="connsiteX110" fmla="*/ 5070139 w 6096000"/>
              <a:gd name="connsiteY110" fmla="*/ 3531201 h 6858000"/>
              <a:gd name="connsiteX111" fmla="*/ 5079896 w 6096000"/>
              <a:gd name="connsiteY111" fmla="*/ 3542019 h 6858000"/>
              <a:gd name="connsiteX112" fmla="*/ 5087540 w 6096000"/>
              <a:gd name="connsiteY112" fmla="*/ 3552249 h 6858000"/>
              <a:gd name="connsiteX113" fmla="*/ 5087902 w 6096000"/>
              <a:gd name="connsiteY113" fmla="*/ 3553678 h 6858000"/>
              <a:gd name="connsiteX114" fmla="*/ 5091509 w 6096000"/>
              <a:gd name="connsiteY114" fmla="*/ 3568021 h 6858000"/>
              <a:gd name="connsiteX115" fmla="*/ 5091934 w 6096000"/>
              <a:gd name="connsiteY115" fmla="*/ 3569719 h 6858000"/>
              <a:gd name="connsiteX116" fmla="*/ 5089362 w 6096000"/>
              <a:gd name="connsiteY116" fmla="*/ 3586412 h 6858000"/>
              <a:gd name="connsiteX117" fmla="*/ 5092358 w 6096000"/>
              <a:gd name="connsiteY117" fmla="*/ 3597336 h 6858000"/>
              <a:gd name="connsiteX118" fmla="*/ 5084254 w 6096000"/>
              <a:gd name="connsiteY118" fmla="*/ 3606007 h 6858000"/>
              <a:gd name="connsiteX119" fmla="*/ 5084281 w 6096000"/>
              <a:gd name="connsiteY119" fmla="*/ 3641228 h 6858000"/>
              <a:gd name="connsiteX120" fmla="*/ 5091848 w 6096000"/>
              <a:gd name="connsiteY120" fmla="*/ 3653088 h 6858000"/>
              <a:gd name="connsiteX121" fmla="*/ 5097436 w 6096000"/>
              <a:gd name="connsiteY121" fmla="*/ 3664114 h 6858000"/>
              <a:gd name="connsiteX122" fmla="*/ 5097518 w 6096000"/>
              <a:gd name="connsiteY122" fmla="*/ 3665569 h 6858000"/>
              <a:gd name="connsiteX123" fmla="*/ 5099829 w 6096000"/>
              <a:gd name="connsiteY123" fmla="*/ 3707357 h 6858000"/>
              <a:gd name="connsiteX124" fmla="*/ 5114696 w 6096000"/>
              <a:gd name="connsiteY124" fmla="*/ 3778166 h 6858000"/>
              <a:gd name="connsiteX125" fmla="*/ 5135379 w 6096000"/>
              <a:gd name="connsiteY125" fmla="*/ 3878222 h 6858000"/>
              <a:gd name="connsiteX126" fmla="*/ 5130138 w 6096000"/>
              <a:gd name="connsiteY126" fmla="*/ 4048117 h 6858000"/>
              <a:gd name="connsiteX127" fmla="*/ 5090040 w 6096000"/>
              <a:gd name="connsiteY127" fmla="*/ 4219510 h 6858000"/>
              <a:gd name="connsiteX128" fmla="*/ 5092812 w 6096000"/>
              <a:gd name="connsiteY128" fmla="*/ 4411258 h 6858000"/>
              <a:gd name="connsiteX129" fmla="*/ 5084599 w 6096000"/>
              <a:gd name="connsiteY129" fmla="*/ 4488531 h 6858000"/>
              <a:gd name="connsiteX130" fmla="*/ 5084072 w 6096000"/>
              <a:gd name="connsiteY130" fmla="*/ 4539168 h 6858000"/>
              <a:gd name="connsiteX131" fmla="*/ 5068936 w 6096000"/>
              <a:gd name="connsiteY131" fmla="*/ 4625153 h 6858000"/>
              <a:gd name="connsiteX132" fmla="*/ 5059114 w 6096000"/>
              <a:gd name="connsiteY132" fmla="*/ 4733115 h 6858000"/>
              <a:gd name="connsiteX133" fmla="*/ 5037209 w 6096000"/>
              <a:gd name="connsiteY133" fmla="*/ 4844323 h 6858000"/>
              <a:gd name="connsiteX134" fmla="*/ 5020638 w 6096000"/>
              <a:gd name="connsiteY134" fmla="*/ 4877992 h 6858000"/>
              <a:gd name="connsiteX135" fmla="*/ 5006413 w 6096000"/>
              <a:gd name="connsiteY135" fmla="*/ 4925805 h 6858000"/>
              <a:gd name="connsiteX136" fmla="*/ 4971037 w 6096000"/>
              <a:gd name="connsiteY136" fmla="*/ 5009272 h 6858000"/>
              <a:gd name="connsiteX137" fmla="*/ 4963105 w 6096000"/>
              <a:gd name="connsiteY137" fmla="*/ 5111369 h 6858000"/>
              <a:gd name="connsiteX138" fmla="*/ 4976341 w 6096000"/>
              <a:gd name="connsiteY138" fmla="*/ 5210876 h 6858000"/>
              <a:gd name="connsiteX139" fmla="*/ 4980617 w 6096000"/>
              <a:gd name="connsiteY139" fmla="*/ 5269726 h 6858000"/>
              <a:gd name="connsiteX140" fmla="*/ 4997733 w 6096000"/>
              <a:gd name="connsiteY140" fmla="*/ 5464225 h 6858000"/>
              <a:gd name="connsiteX141" fmla="*/ 5001400 w 6096000"/>
              <a:gd name="connsiteY141" fmla="*/ 5594585 h 6858000"/>
              <a:gd name="connsiteX142" fmla="*/ 4983700 w 6096000"/>
              <a:gd name="connsiteY142" fmla="*/ 5667896 h 6858000"/>
              <a:gd name="connsiteX143" fmla="*/ 4968506 w 6096000"/>
              <a:gd name="connsiteY143" fmla="*/ 5769225 h 6858000"/>
              <a:gd name="connsiteX144" fmla="*/ 4969765 w 6096000"/>
              <a:gd name="connsiteY144" fmla="*/ 5823324 h 6858000"/>
              <a:gd name="connsiteX145" fmla="*/ 4966129 w 6096000"/>
              <a:gd name="connsiteY145" fmla="*/ 5862699 h 6858000"/>
              <a:gd name="connsiteX146" fmla="*/ 4970695 w 6096000"/>
              <a:gd name="connsiteY146" fmla="*/ 5906467 h 6858000"/>
              <a:gd name="connsiteX147" fmla="*/ 4991568 w 6096000"/>
              <a:gd name="connsiteY147" fmla="*/ 5939847 h 6858000"/>
              <a:gd name="connsiteX148" fmla="*/ 4986815 w 6096000"/>
              <a:gd name="connsiteY148" fmla="*/ 5973994 h 6858000"/>
              <a:gd name="connsiteX149" fmla="*/ 4987776 w 6096000"/>
              <a:gd name="connsiteY149" fmla="*/ 6089693 h 6858000"/>
              <a:gd name="connsiteX150" fmla="*/ 4991621 w 6096000"/>
              <a:gd name="connsiteY150" fmla="*/ 6224938 h 6858000"/>
              <a:gd name="connsiteX151" fmla="*/ 5017157 w 6096000"/>
              <a:gd name="connsiteY151" fmla="*/ 6370251 h 6858000"/>
              <a:gd name="connsiteX152" fmla="*/ 5040797 w 6096000"/>
              <a:gd name="connsiteY152" fmla="*/ 6541313 h 6858000"/>
              <a:gd name="connsiteX153" fmla="*/ 5045375 w 6096000"/>
              <a:gd name="connsiteY153" fmla="*/ 6640957 h 6858000"/>
              <a:gd name="connsiteX154" fmla="*/ 5058442 w 6096000"/>
              <a:gd name="connsiteY154" fmla="*/ 6705297 h 6858000"/>
              <a:gd name="connsiteX155" fmla="*/ 5071125 w 6096000"/>
              <a:gd name="connsiteY155" fmla="*/ 6759582 h 6858000"/>
              <a:gd name="connsiteX156" fmla="*/ 5069172 w 6096000"/>
              <a:gd name="connsiteY156" fmla="*/ 6817746 h 6858000"/>
              <a:gd name="connsiteX157" fmla="*/ 5072322 w 6096000"/>
              <a:gd name="connsiteY157" fmla="*/ 6843646 h 6858000"/>
              <a:gd name="connsiteX158" fmla="*/ 5091388 w 6096000"/>
              <a:gd name="connsiteY158" fmla="*/ 6857998 h 6858000"/>
              <a:gd name="connsiteX159" fmla="*/ 6096000 w 6096000"/>
              <a:gd name="connsiteY159" fmla="*/ 6857998 h 6858000"/>
              <a:gd name="connsiteX160" fmla="*/ 6096000 w 6096000"/>
              <a:gd name="connsiteY160" fmla="*/ 6858000 h 6858000"/>
              <a:gd name="connsiteX161" fmla="*/ 0 w 6096000"/>
              <a:gd name="connsiteY161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</a:cxnLst>
            <a:rect l="l" t="t" r="r" b="b"/>
            <a:pathLst>
              <a:path w="6096000" h="6858000">
                <a:moveTo>
                  <a:pt x="0" y="0"/>
                </a:moveTo>
                <a:lnTo>
                  <a:pt x="5567517" y="0"/>
                </a:lnTo>
                <a:lnTo>
                  <a:pt x="5566938" y="1705"/>
                </a:lnTo>
                <a:cubicBezTo>
                  <a:pt x="5563126" y="8440"/>
                  <a:pt x="5558112" y="13784"/>
                  <a:pt x="5551594" y="17287"/>
                </a:cubicBezTo>
                <a:cubicBezTo>
                  <a:pt x="5562364" y="82036"/>
                  <a:pt x="5510349" y="69804"/>
                  <a:pt x="5545641" y="130336"/>
                </a:cubicBezTo>
                <a:cubicBezTo>
                  <a:pt x="5526953" y="117589"/>
                  <a:pt x="5536978" y="162458"/>
                  <a:pt x="5538289" y="187093"/>
                </a:cubicBezTo>
                <a:cubicBezTo>
                  <a:pt x="5536205" y="226511"/>
                  <a:pt x="5545722" y="205530"/>
                  <a:pt x="5545790" y="265704"/>
                </a:cubicBezTo>
                <a:cubicBezTo>
                  <a:pt x="5542296" y="317533"/>
                  <a:pt x="5543813" y="325288"/>
                  <a:pt x="5542313" y="354566"/>
                </a:cubicBezTo>
                <a:lnTo>
                  <a:pt x="5524126" y="472000"/>
                </a:lnTo>
                <a:lnTo>
                  <a:pt x="5522170" y="473782"/>
                </a:lnTo>
                <a:cubicBezTo>
                  <a:pt x="5517847" y="482008"/>
                  <a:pt x="5518682" y="487340"/>
                  <a:pt x="5521798" y="491380"/>
                </a:cubicBezTo>
                <a:lnTo>
                  <a:pt x="5536419" y="531675"/>
                </a:lnTo>
                <a:lnTo>
                  <a:pt x="5533435" y="536015"/>
                </a:lnTo>
                <a:lnTo>
                  <a:pt x="5538088" y="572092"/>
                </a:lnTo>
                <a:lnTo>
                  <a:pt x="5536061" y="572511"/>
                </a:lnTo>
                <a:cubicBezTo>
                  <a:pt x="5531611" y="574271"/>
                  <a:pt x="5528529" y="577121"/>
                  <a:pt x="5528218" y="582332"/>
                </a:cubicBezTo>
                <a:cubicBezTo>
                  <a:pt x="5498002" y="573171"/>
                  <a:pt x="5516262" y="585107"/>
                  <a:pt x="5518011" y="601285"/>
                </a:cubicBezTo>
                <a:cubicBezTo>
                  <a:pt x="5508838" y="617831"/>
                  <a:pt x="5480684" y="666964"/>
                  <a:pt x="5473174" y="681608"/>
                </a:cubicBezTo>
                <a:cubicBezTo>
                  <a:pt x="5473102" y="684122"/>
                  <a:pt x="5473033" y="686637"/>
                  <a:pt x="5472963" y="689151"/>
                </a:cubicBezTo>
                <a:lnTo>
                  <a:pt x="5472485" y="689289"/>
                </a:lnTo>
                <a:cubicBezTo>
                  <a:pt x="5471434" y="690905"/>
                  <a:pt x="5470986" y="693376"/>
                  <a:pt x="5471326" y="697222"/>
                </a:cubicBezTo>
                <a:cubicBezTo>
                  <a:pt x="5471606" y="703992"/>
                  <a:pt x="5471884" y="710761"/>
                  <a:pt x="5472164" y="717531"/>
                </a:cubicBezTo>
                <a:lnTo>
                  <a:pt x="5468891" y="722494"/>
                </a:lnTo>
                <a:lnTo>
                  <a:pt x="5463081" y="724368"/>
                </a:lnTo>
                <a:lnTo>
                  <a:pt x="5446981" y="752692"/>
                </a:lnTo>
                <a:cubicBezTo>
                  <a:pt x="5454691" y="764380"/>
                  <a:pt x="5422719" y="808083"/>
                  <a:pt x="5417190" y="816346"/>
                </a:cubicBezTo>
                <a:lnTo>
                  <a:pt x="5388958" y="889417"/>
                </a:lnTo>
                <a:cubicBezTo>
                  <a:pt x="5320491" y="969963"/>
                  <a:pt x="5321907" y="1005331"/>
                  <a:pt x="5307044" y="1063288"/>
                </a:cubicBezTo>
                <a:cubicBezTo>
                  <a:pt x="5313332" y="1111028"/>
                  <a:pt x="5317096" y="1110140"/>
                  <a:pt x="5303837" y="1157176"/>
                </a:cubicBezTo>
                <a:cubicBezTo>
                  <a:pt x="5301103" y="1192124"/>
                  <a:pt x="5301884" y="1197232"/>
                  <a:pt x="5286494" y="1210776"/>
                </a:cubicBezTo>
                <a:lnTo>
                  <a:pt x="5282463" y="1301993"/>
                </a:lnTo>
                <a:lnTo>
                  <a:pt x="5252235" y="1360879"/>
                </a:lnTo>
                <a:lnTo>
                  <a:pt x="5244497" y="1404045"/>
                </a:lnTo>
                <a:lnTo>
                  <a:pt x="5223823" y="1429568"/>
                </a:lnTo>
                <a:lnTo>
                  <a:pt x="5224851" y="1430305"/>
                </a:lnTo>
                <a:cubicBezTo>
                  <a:pt x="5226697" y="1432466"/>
                  <a:pt x="5214738" y="1459891"/>
                  <a:pt x="5212394" y="1463304"/>
                </a:cubicBezTo>
                <a:cubicBezTo>
                  <a:pt x="5209912" y="1477394"/>
                  <a:pt x="5213027" y="1501295"/>
                  <a:pt x="5209958" y="1514846"/>
                </a:cubicBezTo>
                <a:lnTo>
                  <a:pt x="5206417" y="1519731"/>
                </a:lnTo>
                <a:lnTo>
                  <a:pt x="5206640" y="1519929"/>
                </a:lnTo>
                <a:cubicBezTo>
                  <a:pt x="5206490" y="1521210"/>
                  <a:pt x="5209710" y="1543635"/>
                  <a:pt x="5207632" y="1546022"/>
                </a:cubicBezTo>
                <a:lnTo>
                  <a:pt x="5212030" y="1578752"/>
                </a:lnTo>
                <a:cubicBezTo>
                  <a:pt x="5206147" y="1605585"/>
                  <a:pt x="5226381" y="1622803"/>
                  <a:pt x="5203533" y="1647555"/>
                </a:cubicBezTo>
                <a:cubicBezTo>
                  <a:pt x="5198128" y="1672675"/>
                  <a:pt x="5203213" y="1694404"/>
                  <a:pt x="5190877" y="1715685"/>
                </a:cubicBezTo>
                <a:cubicBezTo>
                  <a:pt x="5196815" y="1724301"/>
                  <a:pt x="5198098" y="1732435"/>
                  <a:pt x="5184235" y="1740358"/>
                </a:cubicBezTo>
                <a:cubicBezTo>
                  <a:pt x="5182625" y="1763793"/>
                  <a:pt x="5198368" y="1769422"/>
                  <a:pt x="5181475" y="1784314"/>
                </a:cubicBezTo>
                <a:cubicBezTo>
                  <a:pt x="5205987" y="1797417"/>
                  <a:pt x="5195246" y="1798221"/>
                  <a:pt x="5185845" y="1804434"/>
                </a:cubicBezTo>
                <a:lnTo>
                  <a:pt x="5185068" y="1805316"/>
                </a:lnTo>
                <a:lnTo>
                  <a:pt x="5188593" y="1807109"/>
                </a:lnTo>
                <a:lnTo>
                  <a:pt x="5185920" y="1821003"/>
                </a:lnTo>
                <a:lnTo>
                  <a:pt x="5183543" y="1824832"/>
                </a:lnTo>
                <a:cubicBezTo>
                  <a:pt x="5182284" y="1827468"/>
                  <a:pt x="5181937" y="1829219"/>
                  <a:pt x="5182235" y="1830429"/>
                </a:cubicBezTo>
                <a:lnTo>
                  <a:pt x="5182525" y="1830569"/>
                </a:lnTo>
                <a:lnTo>
                  <a:pt x="5180663" y="1835810"/>
                </a:lnTo>
                <a:cubicBezTo>
                  <a:pt x="5176779" y="1844665"/>
                  <a:pt x="5172297" y="1853278"/>
                  <a:pt x="5167452" y="1861483"/>
                </a:cubicBezTo>
                <a:cubicBezTo>
                  <a:pt x="5179827" y="1866643"/>
                  <a:pt x="5166788" y="1884999"/>
                  <a:pt x="5174266" y="1892417"/>
                </a:cubicBezTo>
                <a:lnTo>
                  <a:pt x="5189262" y="1895114"/>
                </a:lnTo>
                <a:lnTo>
                  <a:pt x="5187100" y="1899379"/>
                </a:lnTo>
                <a:lnTo>
                  <a:pt x="5180471" y="1907867"/>
                </a:lnTo>
                <a:cubicBezTo>
                  <a:pt x="5179609" y="1909162"/>
                  <a:pt x="5179647" y="1909994"/>
                  <a:pt x="5181361" y="1910265"/>
                </a:cubicBezTo>
                <a:cubicBezTo>
                  <a:pt x="5180995" y="1914884"/>
                  <a:pt x="5177893" y="1930292"/>
                  <a:pt x="5178268" y="1935584"/>
                </a:cubicBezTo>
                <a:lnTo>
                  <a:pt x="5183619" y="1942021"/>
                </a:lnTo>
                <a:lnTo>
                  <a:pt x="5184480" y="1945112"/>
                </a:lnTo>
                <a:lnTo>
                  <a:pt x="5172776" y="1961162"/>
                </a:lnTo>
                <a:lnTo>
                  <a:pt x="5168513" y="1969445"/>
                </a:lnTo>
                <a:lnTo>
                  <a:pt x="5126597" y="2024270"/>
                </a:lnTo>
                <a:lnTo>
                  <a:pt x="5119528" y="2107942"/>
                </a:lnTo>
                <a:cubicBezTo>
                  <a:pt x="5089290" y="2138038"/>
                  <a:pt x="5110415" y="2159228"/>
                  <a:pt x="5110356" y="2193455"/>
                </a:cubicBezTo>
                <a:cubicBezTo>
                  <a:pt x="5101302" y="2220953"/>
                  <a:pt x="5110381" y="2224200"/>
                  <a:pt x="5104992" y="2260088"/>
                </a:cubicBezTo>
                <a:cubicBezTo>
                  <a:pt x="5096504" y="2291744"/>
                  <a:pt x="5078225" y="2299003"/>
                  <a:pt x="5059439" y="2335735"/>
                </a:cubicBezTo>
                <a:cubicBezTo>
                  <a:pt x="5029465" y="2329020"/>
                  <a:pt x="5058046" y="2407546"/>
                  <a:pt x="5022061" y="2408995"/>
                </a:cubicBezTo>
                <a:cubicBezTo>
                  <a:pt x="5023289" y="2413465"/>
                  <a:pt x="5019654" y="2441580"/>
                  <a:pt x="5022253" y="2445869"/>
                </a:cubicBezTo>
                <a:cubicBezTo>
                  <a:pt x="5022440" y="2449625"/>
                  <a:pt x="5011241" y="2492743"/>
                  <a:pt x="5011426" y="2496499"/>
                </a:cubicBezTo>
                <a:lnTo>
                  <a:pt x="4994224" y="2549900"/>
                </a:lnTo>
                <a:cubicBezTo>
                  <a:pt x="4992353" y="2564757"/>
                  <a:pt x="4998952" y="2582253"/>
                  <a:pt x="4995245" y="2596456"/>
                </a:cubicBezTo>
                <a:lnTo>
                  <a:pt x="4988570" y="2606088"/>
                </a:lnTo>
                <a:cubicBezTo>
                  <a:pt x="4988504" y="2615842"/>
                  <a:pt x="4988436" y="2625597"/>
                  <a:pt x="4988371" y="2635351"/>
                </a:cubicBezTo>
                <a:lnTo>
                  <a:pt x="4983212" y="2665666"/>
                </a:lnTo>
                <a:lnTo>
                  <a:pt x="4968234" y="2715895"/>
                </a:lnTo>
                <a:lnTo>
                  <a:pt x="4975888" y="2725052"/>
                </a:lnTo>
                <a:lnTo>
                  <a:pt x="4980195" y="2726489"/>
                </a:lnTo>
                <a:lnTo>
                  <a:pt x="4976218" y="2740278"/>
                </a:lnTo>
                <a:lnTo>
                  <a:pt x="4980571" y="2751112"/>
                </a:lnTo>
                <a:lnTo>
                  <a:pt x="4973893" y="2760208"/>
                </a:lnTo>
                <a:lnTo>
                  <a:pt x="4979005" y="2790136"/>
                </a:lnTo>
                <a:lnTo>
                  <a:pt x="4986137" y="2804183"/>
                </a:lnTo>
                <a:cubicBezTo>
                  <a:pt x="4986150" y="2811409"/>
                  <a:pt x="4986162" y="2818634"/>
                  <a:pt x="4986175" y="2825860"/>
                </a:cubicBezTo>
                <a:cubicBezTo>
                  <a:pt x="4987474" y="2843788"/>
                  <a:pt x="4992871" y="2886513"/>
                  <a:pt x="4993936" y="2911749"/>
                </a:cubicBezTo>
                <a:cubicBezTo>
                  <a:pt x="4993313" y="2946689"/>
                  <a:pt x="4980300" y="2954448"/>
                  <a:pt x="4992563" y="2977278"/>
                </a:cubicBezTo>
                <a:cubicBezTo>
                  <a:pt x="4985688" y="2983455"/>
                  <a:pt x="4982051" y="2987749"/>
                  <a:pt x="4980516" y="2991092"/>
                </a:cubicBezTo>
                <a:cubicBezTo>
                  <a:pt x="4975910" y="3001119"/>
                  <a:pt x="4990216" y="3002537"/>
                  <a:pt x="4992801" y="3020247"/>
                </a:cubicBezTo>
                <a:cubicBezTo>
                  <a:pt x="4998517" y="3032637"/>
                  <a:pt x="5013148" y="3051512"/>
                  <a:pt x="5014805" y="3065434"/>
                </a:cubicBezTo>
                <a:cubicBezTo>
                  <a:pt x="4998836" y="3057428"/>
                  <a:pt x="5016840" y="3105196"/>
                  <a:pt x="5002733" y="3103777"/>
                </a:cubicBezTo>
                <a:cubicBezTo>
                  <a:pt x="5022381" y="3124610"/>
                  <a:pt x="4997365" y="3128169"/>
                  <a:pt x="5002941" y="3151828"/>
                </a:cubicBezTo>
                <a:cubicBezTo>
                  <a:pt x="5010264" y="3163902"/>
                  <a:pt x="5011356" y="3171780"/>
                  <a:pt x="5002883" y="3180546"/>
                </a:cubicBezTo>
                <a:cubicBezTo>
                  <a:pt x="5038586" y="3236545"/>
                  <a:pt x="5003723" y="3210316"/>
                  <a:pt x="5016711" y="3258677"/>
                </a:cubicBezTo>
                <a:lnTo>
                  <a:pt x="5017918" y="3262610"/>
                </a:lnTo>
                <a:lnTo>
                  <a:pt x="5011672" y="3277179"/>
                </a:lnTo>
                <a:lnTo>
                  <a:pt x="5009344" y="3278130"/>
                </a:lnTo>
                <a:lnTo>
                  <a:pt x="5026770" y="3325671"/>
                </a:lnTo>
                <a:lnTo>
                  <a:pt x="5024571" y="3332072"/>
                </a:lnTo>
                <a:lnTo>
                  <a:pt x="5041705" y="3362948"/>
                </a:lnTo>
                <a:lnTo>
                  <a:pt x="5047477" y="3378959"/>
                </a:lnTo>
                <a:lnTo>
                  <a:pt x="5060758" y="3407057"/>
                </a:lnTo>
                <a:lnTo>
                  <a:pt x="5058968" y="3409825"/>
                </a:lnTo>
                <a:lnTo>
                  <a:pt x="5062667" y="3415218"/>
                </a:lnTo>
                <a:lnTo>
                  <a:pt x="5060928" y="3419880"/>
                </a:lnTo>
                <a:lnTo>
                  <a:pt x="5062923" y="3424545"/>
                </a:lnTo>
                <a:cubicBezTo>
                  <a:pt x="5063537" y="3433967"/>
                  <a:pt x="5063494" y="3466028"/>
                  <a:pt x="5064623" y="3476412"/>
                </a:cubicBezTo>
                <a:lnTo>
                  <a:pt x="5069684" y="3486850"/>
                </a:lnTo>
                <a:lnTo>
                  <a:pt x="5063339" y="3496391"/>
                </a:lnTo>
                <a:lnTo>
                  <a:pt x="5070139" y="3531201"/>
                </a:lnTo>
                <a:lnTo>
                  <a:pt x="5079896" y="3542019"/>
                </a:lnTo>
                <a:lnTo>
                  <a:pt x="5087540" y="3552249"/>
                </a:lnTo>
                <a:lnTo>
                  <a:pt x="5087902" y="3553678"/>
                </a:lnTo>
                <a:lnTo>
                  <a:pt x="5091509" y="3568021"/>
                </a:lnTo>
                <a:lnTo>
                  <a:pt x="5091934" y="3569719"/>
                </a:lnTo>
                <a:lnTo>
                  <a:pt x="5089362" y="3586412"/>
                </a:lnTo>
                <a:lnTo>
                  <a:pt x="5092358" y="3597336"/>
                </a:lnTo>
                <a:lnTo>
                  <a:pt x="5084254" y="3606007"/>
                </a:lnTo>
                <a:cubicBezTo>
                  <a:pt x="5084262" y="3617747"/>
                  <a:pt x="5084273" y="3629488"/>
                  <a:pt x="5084281" y="3641228"/>
                </a:cubicBezTo>
                <a:lnTo>
                  <a:pt x="5091848" y="3653088"/>
                </a:lnTo>
                <a:lnTo>
                  <a:pt x="5097436" y="3664114"/>
                </a:lnTo>
                <a:cubicBezTo>
                  <a:pt x="5097463" y="3664599"/>
                  <a:pt x="5097491" y="3665084"/>
                  <a:pt x="5097518" y="3665569"/>
                </a:cubicBezTo>
                <a:cubicBezTo>
                  <a:pt x="5097915" y="3672776"/>
                  <a:pt x="5096966" y="3688591"/>
                  <a:pt x="5099829" y="3707357"/>
                </a:cubicBezTo>
                <a:cubicBezTo>
                  <a:pt x="5100505" y="3724716"/>
                  <a:pt x="5118078" y="3760234"/>
                  <a:pt x="5114696" y="3778166"/>
                </a:cubicBezTo>
                <a:cubicBezTo>
                  <a:pt x="5141627" y="3845122"/>
                  <a:pt x="5125427" y="3821305"/>
                  <a:pt x="5135379" y="3878222"/>
                </a:cubicBezTo>
                <a:cubicBezTo>
                  <a:pt x="5161519" y="3905047"/>
                  <a:pt x="5125417" y="4015047"/>
                  <a:pt x="5130138" y="4048117"/>
                </a:cubicBezTo>
                <a:cubicBezTo>
                  <a:pt x="5081804" y="4192084"/>
                  <a:pt x="5096262" y="4158987"/>
                  <a:pt x="5090040" y="4219510"/>
                </a:cubicBezTo>
                <a:cubicBezTo>
                  <a:pt x="5104553" y="4280033"/>
                  <a:pt x="5065380" y="4345686"/>
                  <a:pt x="5092812" y="4411258"/>
                </a:cubicBezTo>
                <a:cubicBezTo>
                  <a:pt x="5090630" y="4437329"/>
                  <a:pt x="5083878" y="4473140"/>
                  <a:pt x="5084599" y="4488531"/>
                </a:cubicBezTo>
                <a:cubicBezTo>
                  <a:pt x="5084423" y="4505410"/>
                  <a:pt x="5084248" y="4522289"/>
                  <a:pt x="5084072" y="4539168"/>
                </a:cubicBezTo>
                <a:cubicBezTo>
                  <a:pt x="5072114" y="4567830"/>
                  <a:pt x="5064305" y="4588197"/>
                  <a:pt x="5068936" y="4625153"/>
                </a:cubicBezTo>
                <a:cubicBezTo>
                  <a:pt x="5077433" y="4662889"/>
                  <a:pt x="5065899" y="4679357"/>
                  <a:pt x="5059114" y="4733115"/>
                </a:cubicBezTo>
                <a:cubicBezTo>
                  <a:pt x="5068687" y="4752352"/>
                  <a:pt x="5055370" y="4832308"/>
                  <a:pt x="5037209" y="4844323"/>
                </a:cubicBezTo>
                <a:cubicBezTo>
                  <a:pt x="5033444" y="4857054"/>
                  <a:pt x="5040194" y="4871554"/>
                  <a:pt x="5020638" y="4877992"/>
                </a:cubicBezTo>
                <a:cubicBezTo>
                  <a:pt x="4997151" y="4888353"/>
                  <a:pt x="5034418" y="4931200"/>
                  <a:pt x="5006413" y="4925805"/>
                </a:cubicBezTo>
                <a:cubicBezTo>
                  <a:pt x="5031964" y="4956261"/>
                  <a:pt x="4982840" y="4982633"/>
                  <a:pt x="4971037" y="5009272"/>
                </a:cubicBezTo>
                <a:cubicBezTo>
                  <a:pt x="4973259" y="5034036"/>
                  <a:pt x="4968375" y="5053859"/>
                  <a:pt x="4963105" y="5111369"/>
                </a:cubicBezTo>
                <a:cubicBezTo>
                  <a:pt x="4973224" y="5141336"/>
                  <a:pt x="4937413" y="5161742"/>
                  <a:pt x="4976341" y="5210876"/>
                </a:cubicBezTo>
                <a:cubicBezTo>
                  <a:pt x="4972455" y="5212581"/>
                  <a:pt x="4977054" y="5227501"/>
                  <a:pt x="4980617" y="5269726"/>
                </a:cubicBezTo>
                <a:cubicBezTo>
                  <a:pt x="4984182" y="5311951"/>
                  <a:pt x="4990390" y="5400671"/>
                  <a:pt x="4997733" y="5464225"/>
                </a:cubicBezTo>
                <a:cubicBezTo>
                  <a:pt x="5001765" y="5536542"/>
                  <a:pt x="4990225" y="5517959"/>
                  <a:pt x="5001400" y="5594585"/>
                </a:cubicBezTo>
                <a:cubicBezTo>
                  <a:pt x="4999908" y="5619318"/>
                  <a:pt x="4974042" y="5647975"/>
                  <a:pt x="4983700" y="5667896"/>
                </a:cubicBezTo>
                <a:cubicBezTo>
                  <a:pt x="4976834" y="5696311"/>
                  <a:pt x="4975579" y="5738356"/>
                  <a:pt x="4968506" y="5769225"/>
                </a:cubicBezTo>
                <a:cubicBezTo>
                  <a:pt x="4968926" y="5787258"/>
                  <a:pt x="4969344" y="5805291"/>
                  <a:pt x="4969765" y="5823324"/>
                </a:cubicBezTo>
                <a:cubicBezTo>
                  <a:pt x="4966122" y="5853058"/>
                  <a:pt x="4965608" y="5838948"/>
                  <a:pt x="4966129" y="5862699"/>
                </a:cubicBezTo>
                <a:lnTo>
                  <a:pt x="4970695" y="5906467"/>
                </a:lnTo>
                <a:lnTo>
                  <a:pt x="4991568" y="5939847"/>
                </a:lnTo>
                <a:cubicBezTo>
                  <a:pt x="4998848" y="5955713"/>
                  <a:pt x="4974731" y="5940131"/>
                  <a:pt x="4986815" y="5973994"/>
                </a:cubicBezTo>
                <a:cubicBezTo>
                  <a:pt x="4961187" y="5997051"/>
                  <a:pt x="4983444" y="6032039"/>
                  <a:pt x="4987776" y="6089693"/>
                </a:cubicBezTo>
                <a:lnTo>
                  <a:pt x="4991621" y="6224938"/>
                </a:lnTo>
                <a:cubicBezTo>
                  <a:pt x="4988442" y="6270972"/>
                  <a:pt x="5008962" y="6317522"/>
                  <a:pt x="5017157" y="6370251"/>
                </a:cubicBezTo>
                <a:cubicBezTo>
                  <a:pt x="5025353" y="6422980"/>
                  <a:pt x="5039938" y="6490855"/>
                  <a:pt x="5040797" y="6541313"/>
                </a:cubicBezTo>
                <a:cubicBezTo>
                  <a:pt x="5039898" y="6576319"/>
                  <a:pt x="5031912" y="6591883"/>
                  <a:pt x="5045375" y="6640957"/>
                </a:cubicBezTo>
                <a:cubicBezTo>
                  <a:pt x="5057505" y="6669536"/>
                  <a:pt x="5052276" y="6675394"/>
                  <a:pt x="5058442" y="6705297"/>
                </a:cubicBezTo>
                <a:cubicBezTo>
                  <a:pt x="5057367" y="6727133"/>
                  <a:pt x="5067901" y="6732087"/>
                  <a:pt x="5071125" y="6759582"/>
                </a:cubicBezTo>
                <a:cubicBezTo>
                  <a:pt x="5055614" y="6796071"/>
                  <a:pt x="5051656" y="6769544"/>
                  <a:pt x="5069172" y="6817746"/>
                </a:cubicBezTo>
                <a:cubicBezTo>
                  <a:pt x="5060956" y="6828354"/>
                  <a:pt x="5064525" y="6836369"/>
                  <a:pt x="5072322" y="6843646"/>
                </a:cubicBezTo>
                <a:lnTo>
                  <a:pt x="5091388" y="6857998"/>
                </a:lnTo>
                <a:lnTo>
                  <a:pt x="6096000" y="6857998"/>
                </a:lnTo>
                <a:lnTo>
                  <a:pt x="6096000" y="6858000"/>
                </a:lnTo>
                <a:lnTo>
                  <a:pt x="0" y="6858000"/>
                </a:lnTo>
                <a:close/>
              </a:path>
            </a:pathLst>
          </a:custGeom>
          <a:solidFill>
            <a:srgbClr val="82766A">
              <a:alpha val="1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F810BDCA-802C-3687-FD9A-EA70650DA7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3427" y="180651"/>
            <a:ext cx="3686174" cy="1322888"/>
          </a:xfrm>
        </p:spPr>
        <p:txBody>
          <a:bodyPr>
            <a:normAutofit/>
          </a:bodyPr>
          <a:lstStyle/>
          <a:p>
            <a:br>
              <a:rPr lang="nl-NL" sz="2800" b="1" dirty="0"/>
            </a:br>
            <a:br>
              <a:rPr lang="nl-NL" sz="2800" b="1" dirty="0"/>
            </a:br>
            <a:r>
              <a:rPr lang="nl-NL" sz="2800" b="1"/>
              <a:t>Tweede verdieping </a:t>
            </a:r>
          </a:p>
        </p:txBody>
      </p:sp>
      <p:sp>
        <p:nvSpPr>
          <p:cNvPr id="11" name="Content Placeholder 10">
            <a:extLst>
              <a:ext uri="{FF2B5EF4-FFF2-40B4-BE49-F238E27FC236}">
                <a16:creationId xmlns:a16="http://schemas.microsoft.com/office/drawing/2014/main" id="{24B0C6CC-35EB-3516-B76B-F298C9E9D2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33427" y="2194101"/>
            <a:ext cx="3543298" cy="3973337"/>
          </a:xfrm>
        </p:spPr>
        <p:txBody>
          <a:bodyPr>
            <a:normAutofit/>
          </a:bodyPr>
          <a:lstStyle/>
          <a:p>
            <a:r>
              <a:rPr lang="en-US" sz="2000" dirty="0" err="1"/>
              <a:t>Afbeelding</a:t>
            </a:r>
            <a:r>
              <a:rPr lang="en-US" sz="2000" dirty="0"/>
              <a:t> 3 </a:t>
            </a:r>
            <a:r>
              <a:rPr lang="en-US" sz="2000" dirty="0" err="1"/>
              <a:t>oude</a:t>
            </a:r>
            <a:r>
              <a:rPr lang="en-US" sz="2000" dirty="0"/>
              <a:t> </a:t>
            </a:r>
            <a:r>
              <a:rPr lang="en-US" sz="2000" dirty="0" err="1"/>
              <a:t>plattegrond</a:t>
            </a:r>
            <a:endParaRPr lang="en-US" sz="2000" dirty="0"/>
          </a:p>
          <a:p>
            <a:r>
              <a:rPr lang="en-US" sz="2000" dirty="0"/>
              <a:t> </a:t>
            </a:r>
            <a:r>
              <a:rPr lang="en-US" sz="2000" dirty="0" err="1"/>
              <a:t>afbeelding</a:t>
            </a:r>
            <a:r>
              <a:rPr lang="en-US" sz="2000" dirty="0"/>
              <a:t> 4 </a:t>
            </a:r>
            <a:r>
              <a:rPr lang="en-US" sz="2000" dirty="0" err="1"/>
              <a:t>nieuwe</a:t>
            </a:r>
            <a:r>
              <a:rPr lang="en-US" sz="2000" dirty="0"/>
              <a:t> </a:t>
            </a:r>
            <a:r>
              <a:rPr lang="en-US" sz="2000" dirty="0" err="1"/>
              <a:t>Plattegrond</a:t>
            </a:r>
            <a:r>
              <a:rPr lang="en-US" sz="2000" dirty="0"/>
              <a:t> </a:t>
            </a:r>
          </a:p>
          <a:p>
            <a:endParaRPr lang="en-US" sz="2000" dirty="0"/>
          </a:p>
          <a:p>
            <a:r>
              <a:rPr lang="en-US" sz="2000" dirty="0"/>
              <a:t>Extra </a:t>
            </a:r>
            <a:r>
              <a:rPr lang="en-US" sz="2000" dirty="0" err="1"/>
              <a:t>muur</a:t>
            </a:r>
            <a:r>
              <a:rPr lang="en-US" sz="2000" dirty="0"/>
              <a:t> op de </a:t>
            </a:r>
            <a:r>
              <a:rPr lang="en-US" sz="2000" dirty="0" err="1"/>
              <a:t>overloop</a:t>
            </a:r>
            <a:r>
              <a:rPr lang="en-US" sz="2000" dirty="0"/>
              <a:t> </a:t>
            </a:r>
          </a:p>
        </p:txBody>
      </p:sp>
      <p:pic>
        <p:nvPicPr>
          <p:cNvPr id="5" name="Afbeelding 4">
            <a:extLst>
              <a:ext uri="{FF2B5EF4-FFF2-40B4-BE49-F238E27FC236}">
                <a16:creationId xmlns:a16="http://schemas.microsoft.com/office/drawing/2014/main" id="{0CCF09F8-0D79-ABBB-B6DE-E843D5ED52F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87037" y="1097902"/>
            <a:ext cx="3686174" cy="5175791"/>
          </a:xfrm>
          <a:prstGeom prst="rect">
            <a:avLst/>
          </a:prstGeom>
        </p:spPr>
      </p:pic>
      <p:pic>
        <p:nvPicPr>
          <p:cNvPr id="7" name="Tijdelijke aanduiding voor inhoud 6" descr="Afbeelding met tekst, schermopname, diagram, Rechthoek&#10;&#10;Automatisch gegenereerde beschrijving">
            <a:extLst>
              <a:ext uri="{FF2B5EF4-FFF2-40B4-BE49-F238E27FC236}">
                <a16:creationId xmlns:a16="http://schemas.microsoft.com/office/drawing/2014/main" id="{264D12E9-BD14-70B3-085C-0C98A0003519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517" t="4894" r="18499" b="13646"/>
          <a:stretch/>
        </p:blipFill>
        <p:spPr>
          <a:xfrm>
            <a:off x="8842342" y="1097902"/>
            <a:ext cx="3225538" cy="5069536"/>
          </a:xfrm>
          <a:prstGeom prst="rect">
            <a:avLst/>
          </a:prstGeom>
        </p:spPr>
      </p:pic>
      <p:sp>
        <p:nvSpPr>
          <p:cNvPr id="8" name="Tekstvak 7">
            <a:extLst>
              <a:ext uri="{FF2B5EF4-FFF2-40B4-BE49-F238E27FC236}">
                <a16:creationId xmlns:a16="http://schemas.microsoft.com/office/drawing/2014/main" id="{4160042C-94BE-DC1B-5BFF-5DA3B0438A90}"/>
              </a:ext>
            </a:extLst>
          </p:cNvPr>
          <p:cNvSpPr txBox="1"/>
          <p:nvPr/>
        </p:nvSpPr>
        <p:spPr>
          <a:xfrm>
            <a:off x="6030024" y="6273693"/>
            <a:ext cx="1600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Afbeelding 3</a:t>
            </a:r>
          </a:p>
        </p:txBody>
      </p:sp>
      <p:sp>
        <p:nvSpPr>
          <p:cNvPr id="9" name="Tekstvak 8">
            <a:extLst>
              <a:ext uri="{FF2B5EF4-FFF2-40B4-BE49-F238E27FC236}">
                <a16:creationId xmlns:a16="http://schemas.microsoft.com/office/drawing/2014/main" id="{F03A5ACD-0ED4-1719-75E0-A212505AA1AD}"/>
              </a:ext>
            </a:extLst>
          </p:cNvPr>
          <p:cNvSpPr txBox="1"/>
          <p:nvPr/>
        </p:nvSpPr>
        <p:spPr>
          <a:xfrm>
            <a:off x="9655011" y="6167438"/>
            <a:ext cx="1600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Afbeelding 4</a:t>
            </a:r>
          </a:p>
        </p:txBody>
      </p:sp>
    </p:spTree>
    <p:extLst>
      <p:ext uri="{BB962C8B-B14F-4D97-AF65-F5344CB8AC3E}">
        <p14:creationId xmlns:p14="http://schemas.microsoft.com/office/powerpoint/2010/main" val="28183297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9" name="Rectangle 13">
            <a:extLst>
              <a:ext uri="{FF2B5EF4-FFF2-40B4-BE49-F238E27FC236}">
                <a16:creationId xmlns:a16="http://schemas.microsoft.com/office/drawing/2014/main" id="{61293230-B0F6-45B1-96D1-13D18E24299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0A1E0707-4985-454B-ACE0-4855BB5587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5653438" cy="6858000"/>
          </a:xfrm>
          <a:custGeom>
            <a:avLst/>
            <a:gdLst>
              <a:gd name="connsiteX0" fmla="*/ 0 w 6096000"/>
              <a:gd name="connsiteY0" fmla="*/ 0 h 6858000"/>
              <a:gd name="connsiteX1" fmla="*/ 5567517 w 6096000"/>
              <a:gd name="connsiteY1" fmla="*/ 0 h 6858000"/>
              <a:gd name="connsiteX2" fmla="*/ 5566938 w 6096000"/>
              <a:gd name="connsiteY2" fmla="*/ 1705 h 6858000"/>
              <a:gd name="connsiteX3" fmla="*/ 5551594 w 6096000"/>
              <a:gd name="connsiteY3" fmla="*/ 17287 h 6858000"/>
              <a:gd name="connsiteX4" fmla="*/ 5545641 w 6096000"/>
              <a:gd name="connsiteY4" fmla="*/ 130336 h 6858000"/>
              <a:gd name="connsiteX5" fmla="*/ 5538289 w 6096000"/>
              <a:gd name="connsiteY5" fmla="*/ 187093 h 6858000"/>
              <a:gd name="connsiteX6" fmla="*/ 5545790 w 6096000"/>
              <a:gd name="connsiteY6" fmla="*/ 265704 h 6858000"/>
              <a:gd name="connsiteX7" fmla="*/ 5542313 w 6096000"/>
              <a:gd name="connsiteY7" fmla="*/ 354566 h 6858000"/>
              <a:gd name="connsiteX8" fmla="*/ 5524126 w 6096000"/>
              <a:gd name="connsiteY8" fmla="*/ 472000 h 6858000"/>
              <a:gd name="connsiteX9" fmla="*/ 5522170 w 6096000"/>
              <a:gd name="connsiteY9" fmla="*/ 473782 h 6858000"/>
              <a:gd name="connsiteX10" fmla="*/ 5521798 w 6096000"/>
              <a:gd name="connsiteY10" fmla="*/ 491380 h 6858000"/>
              <a:gd name="connsiteX11" fmla="*/ 5536419 w 6096000"/>
              <a:gd name="connsiteY11" fmla="*/ 531675 h 6858000"/>
              <a:gd name="connsiteX12" fmla="*/ 5533435 w 6096000"/>
              <a:gd name="connsiteY12" fmla="*/ 536015 h 6858000"/>
              <a:gd name="connsiteX13" fmla="*/ 5538088 w 6096000"/>
              <a:gd name="connsiteY13" fmla="*/ 572092 h 6858000"/>
              <a:gd name="connsiteX14" fmla="*/ 5536061 w 6096000"/>
              <a:gd name="connsiteY14" fmla="*/ 572511 h 6858000"/>
              <a:gd name="connsiteX15" fmla="*/ 5528218 w 6096000"/>
              <a:gd name="connsiteY15" fmla="*/ 582332 h 6858000"/>
              <a:gd name="connsiteX16" fmla="*/ 5518011 w 6096000"/>
              <a:gd name="connsiteY16" fmla="*/ 601285 h 6858000"/>
              <a:gd name="connsiteX17" fmla="*/ 5473174 w 6096000"/>
              <a:gd name="connsiteY17" fmla="*/ 681608 h 6858000"/>
              <a:gd name="connsiteX18" fmla="*/ 5472963 w 6096000"/>
              <a:gd name="connsiteY18" fmla="*/ 689151 h 6858000"/>
              <a:gd name="connsiteX19" fmla="*/ 5472485 w 6096000"/>
              <a:gd name="connsiteY19" fmla="*/ 689289 h 6858000"/>
              <a:gd name="connsiteX20" fmla="*/ 5471326 w 6096000"/>
              <a:gd name="connsiteY20" fmla="*/ 697222 h 6858000"/>
              <a:gd name="connsiteX21" fmla="*/ 5472164 w 6096000"/>
              <a:gd name="connsiteY21" fmla="*/ 717531 h 6858000"/>
              <a:gd name="connsiteX22" fmla="*/ 5468891 w 6096000"/>
              <a:gd name="connsiteY22" fmla="*/ 722494 h 6858000"/>
              <a:gd name="connsiteX23" fmla="*/ 5463081 w 6096000"/>
              <a:gd name="connsiteY23" fmla="*/ 724368 h 6858000"/>
              <a:gd name="connsiteX24" fmla="*/ 5446981 w 6096000"/>
              <a:gd name="connsiteY24" fmla="*/ 752692 h 6858000"/>
              <a:gd name="connsiteX25" fmla="*/ 5417190 w 6096000"/>
              <a:gd name="connsiteY25" fmla="*/ 816346 h 6858000"/>
              <a:gd name="connsiteX26" fmla="*/ 5388958 w 6096000"/>
              <a:gd name="connsiteY26" fmla="*/ 889417 h 6858000"/>
              <a:gd name="connsiteX27" fmla="*/ 5307044 w 6096000"/>
              <a:gd name="connsiteY27" fmla="*/ 1063288 h 6858000"/>
              <a:gd name="connsiteX28" fmla="*/ 5303837 w 6096000"/>
              <a:gd name="connsiteY28" fmla="*/ 1157176 h 6858000"/>
              <a:gd name="connsiteX29" fmla="*/ 5286494 w 6096000"/>
              <a:gd name="connsiteY29" fmla="*/ 1210776 h 6858000"/>
              <a:gd name="connsiteX30" fmla="*/ 5282463 w 6096000"/>
              <a:gd name="connsiteY30" fmla="*/ 1301993 h 6858000"/>
              <a:gd name="connsiteX31" fmla="*/ 5252235 w 6096000"/>
              <a:gd name="connsiteY31" fmla="*/ 1360879 h 6858000"/>
              <a:gd name="connsiteX32" fmla="*/ 5244497 w 6096000"/>
              <a:gd name="connsiteY32" fmla="*/ 1404045 h 6858000"/>
              <a:gd name="connsiteX33" fmla="*/ 5223823 w 6096000"/>
              <a:gd name="connsiteY33" fmla="*/ 1429568 h 6858000"/>
              <a:gd name="connsiteX34" fmla="*/ 5224851 w 6096000"/>
              <a:gd name="connsiteY34" fmla="*/ 1430305 h 6858000"/>
              <a:gd name="connsiteX35" fmla="*/ 5212394 w 6096000"/>
              <a:gd name="connsiteY35" fmla="*/ 1463304 h 6858000"/>
              <a:gd name="connsiteX36" fmla="*/ 5209958 w 6096000"/>
              <a:gd name="connsiteY36" fmla="*/ 1514846 h 6858000"/>
              <a:gd name="connsiteX37" fmla="*/ 5206417 w 6096000"/>
              <a:gd name="connsiteY37" fmla="*/ 1519731 h 6858000"/>
              <a:gd name="connsiteX38" fmla="*/ 5206640 w 6096000"/>
              <a:gd name="connsiteY38" fmla="*/ 1519929 h 6858000"/>
              <a:gd name="connsiteX39" fmla="*/ 5207632 w 6096000"/>
              <a:gd name="connsiteY39" fmla="*/ 1546022 h 6858000"/>
              <a:gd name="connsiteX40" fmla="*/ 5212030 w 6096000"/>
              <a:gd name="connsiteY40" fmla="*/ 1578752 h 6858000"/>
              <a:gd name="connsiteX41" fmla="*/ 5203533 w 6096000"/>
              <a:gd name="connsiteY41" fmla="*/ 1647555 h 6858000"/>
              <a:gd name="connsiteX42" fmla="*/ 5190877 w 6096000"/>
              <a:gd name="connsiteY42" fmla="*/ 1715685 h 6858000"/>
              <a:gd name="connsiteX43" fmla="*/ 5184235 w 6096000"/>
              <a:gd name="connsiteY43" fmla="*/ 1740358 h 6858000"/>
              <a:gd name="connsiteX44" fmla="*/ 5181475 w 6096000"/>
              <a:gd name="connsiteY44" fmla="*/ 1784314 h 6858000"/>
              <a:gd name="connsiteX45" fmla="*/ 5185845 w 6096000"/>
              <a:gd name="connsiteY45" fmla="*/ 1804434 h 6858000"/>
              <a:gd name="connsiteX46" fmla="*/ 5185068 w 6096000"/>
              <a:gd name="connsiteY46" fmla="*/ 1805316 h 6858000"/>
              <a:gd name="connsiteX47" fmla="*/ 5188593 w 6096000"/>
              <a:gd name="connsiteY47" fmla="*/ 1807109 h 6858000"/>
              <a:gd name="connsiteX48" fmla="*/ 5185920 w 6096000"/>
              <a:gd name="connsiteY48" fmla="*/ 1821003 h 6858000"/>
              <a:gd name="connsiteX49" fmla="*/ 5183543 w 6096000"/>
              <a:gd name="connsiteY49" fmla="*/ 1824832 h 6858000"/>
              <a:gd name="connsiteX50" fmla="*/ 5182235 w 6096000"/>
              <a:gd name="connsiteY50" fmla="*/ 1830429 h 6858000"/>
              <a:gd name="connsiteX51" fmla="*/ 5182525 w 6096000"/>
              <a:gd name="connsiteY51" fmla="*/ 1830569 h 6858000"/>
              <a:gd name="connsiteX52" fmla="*/ 5180663 w 6096000"/>
              <a:gd name="connsiteY52" fmla="*/ 1835810 h 6858000"/>
              <a:gd name="connsiteX53" fmla="*/ 5167452 w 6096000"/>
              <a:gd name="connsiteY53" fmla="*/ 1861483 h 6858000"/>
              <a:gd name="connsiteX54" fmla="*/ 5174266 w 6096000"/>
              <a:gd name="connsiteY54" fmla="*/ 1892417 h 6858000"/>
              <a:gd name="connsiteX55" fmla="*/ 5189262 w 6096000"/>
              <a:gd name="connsiteY55" fmla="*/ 1895114 h 6858000"/>
              <a:gd name="connsiteX56" fmla="*/ 5187100 w 6096000"/>
              <a:gd name="connsiteY56" fmla="*/ 1899379 h 6858000"/>
              <a:gd name="connsiteX57" fmla="*/ 5180471 w 6096000"/>
              <a:gd name="connsiteY57" fmla="*/ 1907867 h 6858000"/>
              <a:gd name="connsiteX58" fmla="*/ 5181361 w 6096000"/>
              <a:gd name="connsiteY58" fmla="*/ 1910265 h 6858000"/>
              <a:gd name="connsiteX59" fmla="*/ 5178268 w 6096000"/>
              <a:gd name="connsiteY59" fmla="*/ 1935584 h 6858000"/>
              <a:gd name="connsiteX60" fmla="*/ 5183619 w 6096000"/>
              <a:gd name="connsiteY60" fmla="*/ 1942021 h 6858000"/>
              <a:gd name="connsiteX61" fmla="*/ 5184480 w 6096000"/>
              <a:gd name="connsiteY61" fmla="*/ 1945112 h 6858000"/>
              <a:gd name="connsiteX62" fmla="*/ 5172776 w 6096000"/>
              <a:gd name="connsiteY62" fmla="*/ 1961162 h 6858000"/>
              <a:gd name="connsiteX63" fmla="*/ 5168513 w 6096000"/>
              <a:gd name="connsiteY63" fmla="*/ 1969445 h 6858000"/>
              <a:gd name="connsiteX64" fmla="*/ 5126597 w 6096000"/>
              <a:gd name="connsiteY64" fmla="*/ 2024270 h 6858000"/>
              <a:gd name="connsiteX65" fmla="*/ 5119528 w 6096000"/>
              <a:gd name="connsiteY65" fmla="*/ 2107942 h 6858000"/>
              <a:gd name="connsiteX66" fmla="*/ 5110356 w 6096000"/>
              <a:gd name="connsiteY66" fmla="*/ 2193455 h 6858000"/>
              <a:gd name="connsiteX67" fmla="*/ 5104992 w 6096000"/>
              <a:gd name="connsiteY67" fmla="*/ 2260088 h 6858000"/>
              <a:gd name="connsiteX68" fmla="*/ 5059439 w 6096000"/>
              <a:gd name="connsiteY68" fmla="*/ 2335735 h 6858000"/>
              <a:gd name="connsiteX69" fmla="*/ 5022061 w 6096000"/>
              <a:gd name="connsiteY69" fmla="*/ 2408995 h 6858000"/>
              <a:gd name="connsiteX70" fmla="*/ 5022253 w 6096000"/>
              <a:gd name="connsiteY70" fmla="*/ 2445869 h 6858000"/>
              <a:gd name="connsiteX71" fmla="*/ 5011426 w 6096000"/>
              <a:gd name="connsiteY71" fmla="*/ 2496499 h 6858000"/>
              <a:gd name="connsiteX72" fmla="*/ 4994224 w 6096000"/>
              <a:gd name="connsiteY72" fmla="*/ 2549900 h 6858000"/>
              <a:gd name="connsiteX73" fmla="*/ 4995245 w 6096000"/>
              <a:gd name="connsiteY73" fmla="*/ 2596456 h 6858000"/>
              <a:gd name="connsiteX74" fmla="*/ 4988570 w 6096000"/>
              <a:gd name="connsiteY74" fmla="*/ 2606088 h 6858000"/>
              <a:gd name="connsiteX75" fmla="*/ 4988371 w 6096000"/>
              <a:gd name="connsiteY75" fmla="*/ 2635351 h 6858000"/>
              <a:gd name="connsiteX76" fmla="*/ 4983212 w 6096000"/>
              <a:gd name="connsiteY76" fmla="*/ 2665666 h 6858000"/>
              <a:gd name="connsiteX77" fmla="*/ 4968234 w 6096000"/>
              <a:gd name="connsiteY77" fmla="*/ 2715895 h 6858000"/>
              <a:gd name="connsiteX78" fmla="*/ 4975888 w 6096000"/>
              <a:gd name="connsiteY78" fmla="*/ 2725052 h 6858000"/>
              <a:gd name="connsiteX79" fmla="*/ 4980195 w 6096000"/>
              <a:gd name="connsiteY79" fmla="*/ 2726489 h 6858000"/>
              <a:gd name="connsiteX80" fmla="*/ 4976218 w 6096000"/>
              <a:gd name="connsiteY80" fmla="*/ 2740278 h 6858000"/>
              <a:gd name="connsiteX81" fmla="*/ 4980571 w 6096000"/>
              <a:gd name="connsiteY81" fmla="*/ 2751112 h 6858000"/>
              <a:gd name="connsiteX82" fmla="*/ 4973893 w 6096000"/>
              <a:gd name="connsiteY82" fmla="*/ 2760208 h 6858000"/>
              <a:gd name="connsiteX83" fmla="*/ 4979005 w 6096000"/>
              <a:gd name="connsiteY83" fmla="*/ 2790136 h 6858000"/>
              <a:gd name="connsiteX84" fmla="*/ 4986137 w 6096000"/>
              <a:gd name="connsiteY84" fmla="*/ 2804183 h 6858000"/>
              <a:gd name="connsiteX85" fmla="*/ 4986175 w 6096000"/>
              <a:gd name="connsiteY85" fmla="*/ 2825860 h 6858000"/>
              <a:gd name="connsiteX86" fmla="*/ 4993936 w 6096000"/>
              <a:gd name="connsiteY86" fmla="*/ 2911749 h 6858000"/>
              <a:gd name="connsiteX87" fmla="*/ 4992563 w 6096000"/>
              <a:gd name="connsiteY87" fmla="*/ 2977278 h 6858000"/>
              <a:gd name="connsiteX88" fmla="*/ 4980516 w 6096000"/>
              <a:gd name="connsiteY88" fmla="*/ 2991092 h 6858000"/>
              <a:gd name="connsiteX89" fmla="*/ 4992801 w 6096000"/>
              <a:gd name="connsiteY89" fmla="*/ 3020247 h 6858000"/>
              <a:gd name="connsiteX90" fmla="*/ 5014805 w 6096000"/>
              <a:gd name="connsiteY90" fmla="*/ 3065434 h 6858000"/>
              <a:gd name="connsiteX91" fmla="*/ 5002733 w 6096000"/>
              <a:gd name="connsiteY91" fmla="*/ 3103777 h 6858000"/>
              <a:gd name="connsiteX92" fmla="*/ 5002941 w 6096000"/>
              <a:gd name="connsiteY92" fmla="*/ 3151828 h 6858000"/>
              <a:gd name="connsiteX93" fmla="*/ 5002883 w 6096000"/>
              <a:gd name="connsiteY93" fmla="*/ 3180546 h 6858000"/>
              <a:gd name="connsiteX94" fmla="*/ 5016711 w 6096000"/>
              <a:gd name="connsiteY94" fmla="*/ 3258677 h 6858000"/>
              <a:gd name="connsiteX95" fmla="*/ 5017918 w 6096000"/>
              <a:gd name="connsiteY95" fmla="*/ 3262610 h 6858000"/>
              <a:gd name="connsiteX96" fmla="*/ 5011672 w 6096000"/>
              <a:gd name="connsiteY96" fmla="*/ 3277179 h 6858000"/>
              <a:gd name="connsiteX97" fmla="*/ 5009344 w 6096000"/>
              <a:gd name="connsiteY97" fmla="*/ 3278130 h 6858000"/>
              <a:gd name="connsiteX98" fmla="*/ 5026770 w 6096000"/>
              <a:gd name="connsiteY98" fmla="*/ 3325671 h 6858000"/>
              <a:gd name="connsiteX99" fmla="*/ 5024571 w 6096000"/>
              <a:gd name="connsiteY99" fmla="*/ 3332072 h 6858000"/>
              <a:gd name="connsiteX100" fmla="*/ 5041705 w 6096000"/>
              <a:gd name="connsiteY100" fmla="*/ 3362948 h 6858000"/>
              <a:gd name="connsiteX101" fmla="*/ 5047477 w 6096000"/>
              <a:gd name="connsiteY101" fmla="*/ 3378959 h 6858000"/>
              <a:gd name="connsiteX102" fmla="*/ 5060758 w 6096000"/>
              <a:gd name="connsiteY102" fmla="*/ 3407057 h 6858000"/>
              <a:gd name="connsiteX103" fmla="*/ 5058968 w 6096000"/>
              <a:gd name="connsiteY103" fmla="*/ 3409825 h 6858000"/>
              <a:gd name="connsiteX104" fmla="*/ 5062667 w 6096000"/>
              <a:gd name="connsiteY104" fmla="*/ 3415218 h 6858000"/>
              <a:gd name="connsiteX105" fmla="*/ 5060928 w 6096000"/>
              <a:gd name="connsiteY105" fmla="*/ 3419880 h 6858000"/>
              <a:gd name="connsiteX106" fmla="*/ 5062923 w 6096000"/>
              <a:gd name="connsiteY106" fmla="*/ 3424545 h 6858000"/>
              <a:gd name="connsiteX107" fmla="*/ 5064623 w 6096000"/>
              <a:gd name="connsiteY107" fmla="*/ 3476412 h 6858000"/>
              <a:gd name="connsiteX108" fmla="*/ 5069684 w 6096000"/>
              <a:gd name="connsiteY108" fmla="*/ 3486850 h 6858000"/>
              <a:gd name="connsiteX109" fmla="*/ 5063339 w 6096000"/>
              <a:gd name="connsiteY109" fmla="*/ 3496391 h 6858000"/>
              <a:gd name="connsiteX110" fmla="*/ 5070139 w 6096000"/>
              <a:gd name="connsiteY110" fmla="*/ 3531201 h 6858000"/>
              <a:gd name="connsiteX111" fmla="*/ 5079896 w 6096000"/>
              <a:gd name="connsiteY111" fmla="*/ 3542019 h 6858000"/>
              <a:gd name="connsiteX112" fmla="*/ 5087540 w 6096000"/>
              <a:gd name="connsiteY112" fmla="*/ 3552249 h 6858000"/>
              <a:gd name="connsiteX113" fmla="*/ 5087902 w 6096000"/>
              <a:gd name="connsiteY113" fmla="*/ 3553678 h 6858000"/>
              <a:gd name="connsiteX114" fmla="*/ 5091509 w 6096000"/>
              <a:gd name="connsiteY114" fmla="*/ 3568021 h 6858000"/>
              <a:gd name="connsiteX115" fmla="*/ 5091934 w 6096000"/>
              <a:gd name="connsiteY115" fmla="*/ 3569719 h 6858000"/>
              <a:gd name="connsiteX116" fmla="*/ 5089362 w 6096000"/>
              <a:gd name="connsiteY116" fmla="*/ 3586412 h 6858000"/>
              <a:gd name="connsiteX117" fmla="*/ 5092358 w 6096000"/>
              <a:gd name="connsiteY117" fmla="*/ 3597336 h 6858000"/>
              <a:gd name="connsiteX118" fmla="*/ 5084254 w 6096000"/>
              <a:gd name="connsiteY118" fmla="*/ 3606007 h 6858000"/>
              <a:gd name="connsiteX119" fmla="*/ 5084281 w 6096000"/>
              <a:gd name="connsiteY119" fmla="*/ 3641228 h 6858000"/>
              <a:gd name="connsiteX120" fmla="*/ 5091848 w 6096000"/>
              <a:gd name="connsiteY120" fmla="*/ 3653088 h 6858000"/>
              <a:gd name="connsiteX121" fmla="*/ 5097436 w 6096000"/>
              <a:gd name="connsiteY121" fmla="*/ 3664114 h 6858000"/>
              <a:gd name="connsiteX122" fmla="*/ 5097518 w 6096000"/>
              <a:gd name="connsiteY122" fmla="*/ 3665569 h 6858000"/>
              <a:gd name="connsiteX123" fmla="*/ 5099829 w 6096000"/>
              <a:gd name="connsiteY123" fmla="*/ 3707357 h 6858000"/>
              <a:gd name="connsiteX124" fmla="*/ 5114696 w 6096000"/>
              <a:gd name="connsiteY124" fmla="*/ 3778166 h 6858000"/>
              <a:gd name="connsiteX125" fmla="*/ 5135379 w 6096000"/>
              <a:gd name="connsiteY125" fmla="*/ 3878222 h 6858000"/>
              <a:gd name="connsiteX126" fmla="*/ 5130138 w 6096000"/>
              <a:gd name="connsiteY126" fmla="*/ 4048117 h 6858000"/>
              <a:gd name="connsiteX127" fmla="*/ 5090040 w 6096000"/>
              <a:gd name="connsiteY127" fmla="*/ 4219510 h 6858000"/>
              <a:gd name="connsiteX128" fmla="*/ 5092812 w 6096000"/>
              <a:gd name="connsiteY128" fmla="*/ 4411258 h 6858000"/>
              <a:gd name="connsiteX129" fmla="*/ 5084599 w 6096000"/>
              <a:gd name="connsiteY129" fmla="*/ 4488531 h 6858000"/>
              <a:gd name="connsiteX130" fmla="*/ 5084072 w 6096000"/>
              <a:gd name="connsiteY130" fmla="*/ 4539168 h 6858000"/>
              <a:gd name="connsiteX131" fmla="*/ 5068936 w 6096000"/>
              <a:gd name="connsiteY131" fmla="*/ 4625153 h 6858000"/>
              <a:gd name="connsiteX132" fmla="*/ 5059114 w 6096000"/>
              <a:gd name="connsiteY132" fmla="*/ 4733115 h 6858000"/>
              <a:gd name="connsiteX133" fmla="*/ 5037209 w 6096000"/>
              <a:gd name="connsiteY133" fmla="*/ 4844323 h 6858000"/>
              <a:gd name="connsiteX134" fmla="*/ 5020638 w 6096000"/>
              <a:gd name="connsiteY134" fmla="*/ 4877992 h 6858000"/>
              <a:gd name="connsiteX135" fmla="*/ 5006413 w 6096000"/>
              <a:gd name="connsiteY135" fmla="*/ 4925805 h 6858000"/>
              <a:gd name="connsiteX136" fmla="*/ 4971037 w 6096000"/>
              <a:gd name="connsiteY136" fmla="*/ 5009272 h 6858000"/>
              <a:gd name="connsiteX137" fmla="*/ 4963105 w 6096000"/>
              <a:gd name="connsiteY137" fmla="*/ 5111369 h 6858000"/>
              <a:gd name="connsiteX138" fmla="*/ 4976341 w 6096000"/>
              <a:gd name="connsiteY138" fmla="*/ 5210876 h 6858000"/>
              <a:gd name="connsiteX139" fmla="*/ 4980617 w 6096000"/>
              <a:gd name="connsiteY139" fmla="*/ 5269726 h 6858000"/>
              <a:gd name="connsiteX140" fmla="*/ 4997733 w 6096000"/>
              <a:gd name="connsiteY140" fmla="*/ 5464225 h 6858000"/>
              <a:gd name="connsiteX141" fmla="*/ 5001400 w 6096000"/>
              <a:gd name="connsiteY141" fmla="*/ 5594585 h 6858000"/>
              <a:gd name="connsiteX142" fmla="*/ 4983700 w 6096000"/>
              <a:gd name="connsiteY142" fmla="*/ 5667896 h 6858000"/>
              <a:gd name="connsiteX143" fmla="*/ 4968506 w 6096000"/>
              <a:gd name="connsiteY143" fmla="*/ 5769225 h 6858000"/>
              <a:gd name="connsiteX144" fmla="*/ 4969765 w 6096000"/>
              <a:gd name="connsiteY144" fmla="*/ 5823324 h 6858000"/>
              <a:gd name="connsiteX145" fmla="*/ 4966129 w 6096000"/>
              <a:gd name="connsiteY145" fmla="*/ 5862699 h 6858000"/>
              <a:gd name="connsiteX146" fmla="*/ 4970695 w 6096000"/>
              <a:gd name="connsiteY146" fmla="*/ 5906467 h 6858000"/>
              <a:gd name="connsiteX147" fmla="*/ 4991568 w 6096000"/>
              <a:gd name="connsiteY147" fmla="*/ 5939847 h 6858000"/>
              <a:gd name="connsiteX148" fmla="*/ 4986815 w 6096000"/>
              <a:gd name="connsiteY148" fmla="*/ 5973994 h 6858000"/>
              <a:gd name="connsiteX149" fmla="*/ 4987776 w 6096000"/>
              <a:gd name="connsiteY149" fmla="*/ 6089693 h 6858000"/>
              <a:gd name="connsiteX150" fmla="*/ 4991621 w 6096000"/>
              <a:gd name="connsiteY150" fmla="*/ 6224938 h 6858000"/>
              <a:gd name="connsiteX151" fmla="*/ 5017157 w 6096000"/>
              <a:gd name="connsiteY151" fmla="*/ 6370251 h 6858000"/>
              <a:gd name="connsiteX152" fmla="*/ 5040797 w 6096000"/>
              <a:gd name="connsiteY152" fmla="*/ 6541313 h 6858000"/>
              <a:gd name="connsiteX153" fmla="*/ 5045375 w 6096000"/>
              <a:gd name="connsiteY153" fmla="*/ 6640957 h 6858000"/>
              <a:gd name="connsiteX154" fmla="*/ 5058442 w 6096000"/>
              <a:gd name="connsiteY154" fmla="*/ 6705297 h 6858000"/>
              <a:gd name="connsiteX155" fmla="*/ 5071125 w 6096000"/>
              <a:gd name="connsiteY155" fmla="*/ 6759582 h 6858000"/>
              <a:gd name="connsiteX156" fmla="*/ 5069172 w 6096000"/>
              <a:gd name="connsiteY156" fmla="*/ 6817746 h 6858000"/>
              <a:gd name="connsiteX157" fmla="*/ 5072322 w 6096000"/>
              <a:gd name="connsiteY157" fmla="*/ 6843646 h 6858000"/>
              <a:gd name="connsiteX158" fmla="*/ 5091388 w 6096000"/>
              <a:gd name="connsiteY158" fmla="*/ 6857998 h 6858000"/>
              <a:gd name="connsiteX159" fmla="*/ 6096000 w 6096000"/>
              <a:gd name="connsiteY159" fmla="*/ 6857998 h 6858000"/>
              <a:gd name="connsiteX160" fmla="*/ 6096000 w 6096000"/>
              <a:gd name="connsiteY160" fmla="*/ 6858000 h 6858000"/>
              <a:gd name="connsiteX161" fmla="*/ 0 w 6096000"/>
              <a:gd name="connsiteY161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</a:cxnLst>
            <a:rect l="l" t="t" r="r" b="b"/>
            <a:pathLst>
              <a:path w="6096000" h="6858000">
                <a:moveTo>
                  <a:pt x="0" y="0"/>
                </a:moveTo>
                <a:lnTo>
                  <a:pt x="5567517" y="0"/>
                </a:lnTo>
                <a:lnTo>
                  <a:pt x="5566938" y="1705"/>
                </a:lnTo>
                <a:cubicBezTo>
                  <a:pt x="5563126" y="8440"/>
                  <a:pt x="5558112" y="13784"/>
                  <a:pt x="5551594" y="17287"/>
                </a:cubicBezTo>
                <a:cubicBezTo>
                  <a:pt x="5562364" y="82036"/>
                  <a:pt x="5510349" y="69804"/>
                  <a:pt x="5545641" y="130336"/>
                </a:cubicBezTo>
                <a:cubicBezTo>
                  <a:pt x="5526953" y="117589"/>
                  <a:pt x="5536978" y="162458"/>
                  <a:pt x="5538289" y="187093"/>
                </a:cubicBezTo>
                <a:cubicBezTo>
                  <a:pt x="5536205" y="226511"/>
                  <a:pt x="5545722" y="205530"/>
                  <a:pt x="5545790" y="265704"/>
                </a:cubicBezTo>
                <a:cubicBezTo>
                  <a:pt x="5542296" y="317533"/>
                  <a:pt x="5543813" y="325288"/>
                  <a:pt x="5542313" y="354566"/>
                </a:cubicBezTo>
                <a:lnTo>
                  <a:pt x="5524126" y="472000"/>
                </a:lnTo>
                <a:lnTo>
                  <a:pt x="5522170" y="473782"/>
                </a:lnTo>
                <a:cubicBezTo>
                  <a:pt x="5517847" y="482008"/>
                  <a:pt x="5518682" y="487340"/>
                  <a:pt x="5521798" y="491380"/>
                </a:cubicBezTo>
                <a:lnTo>
                  <a:pt x="5536419" y="531675"/>
                </a:lnTo>
                <a:lnTo>
                  <a:pt x="5533435" y="536015"/>
                </a:lnTo>
                <a:lnTo>
                  <a:pt x="5538088" y="572092"/>
                </a:lnTo>
                <a:lnTo>
                  <a:pt x="5536061" y="572511"/>
                </a:lnTo>
                <a:cubicBezTo>
                  <a:pt x="5531611" y="574271"/>
                  <a:pt x="5528529" y="577121"/>
                  <a:pt x="5528218" y="582332"/>
                </a:cubicBezTo>
                <a:cubicBezTo>
                  <a:pt x="5498002" y="573171"/>
                  <a:pt x="5516262" y="585107"/>
                  <a:pt x="5518011" y="601285"/>
                </a:cubicBezTo>
                <a:cubicBezTo>
                  <a:pt x="5508838" y="617831"/>
                  <a:pt x="5480684" y="666964"/>
                  <a:pt x="5473174" y="681608"/>
                </a:cubicBezTo>
                <a:cubicBezTo>
                  <a:pt x="5473102" y="684122"/>
                  <a:pt x="5473033" y="686637"/>
                  <a:pt x="5472963" y="689151"/>
                </a:cubicBezTo>
                <a:lnTo>
                  <a:pt x="5472485" y="689289"/>
                </a:lnTo>
                <a:cubicBezTo>
                  <a:pt x="5471434" y="690905"/>
                  <a:pt x="5470986" y="693376"/>
                  <a:pt x="5471326" y="697222"/>
                </a:cubicBezTo>
                <a:cubicBezTo>
                  <a:pt x="5471606" y="703992"/>
                  <a:pt x="5471884" y="710761"/>
                  <a:pt x="5472164" y="717531"/>
                </a:cubicBezTo>
                <a:lnTo>
                  <a:pt x="5468891" y="722494"/>
                </a:lnTo>
                <a:lnTo>
                  <a:pt x="5463081" y="724368"/>
                </a:lnTo>
                <a:lnTo>
                  <a:pt x="5446981" y="752692"/>
                </a:lnTo>
                <a:cubicBezTo>
                  <a:pt x="5454691" y="764380"/>
                  <a:pt x="5422719" y="808083"/>
                  <a:pt x="5417190" y="816346"/>
                </a:cubicBezTo>
                <a:lnTo>
                  <a:pt x="5388958" y="889417"/>
                </a:lnTo>
                <a:cubicBezTo>
                  <a:pt x="5320491" y="969963"/>
                  <a:pt x="5321907" y="1005331"/>
                  <a:pt x="5307044" y="1063288"/>
                </a:cubicBezTo>
                <a:cubicBezTo>
                  <a:pt x="5313332" y="1111028"/>
                  <a:pt x="5317096" y="1110140"/>
                  <a:pt x="5303837" y="1157176"/>
                </a:cubicBezTo>
                <a:cubicBezTo>
                  <a:pt x="5301103" y="1192124"/>
                  <a:pt x="5301884" y="1197232"/>
                  <a:pt x="5286494" y="1210776"/>
                </a:cubicBezTo>
                <a:lnTo>
                  <a:pt x="5282463" y="1301993"/>
                </a:lnTo>
                <a:lnTo>
                  <a:pt x="5252235" y="1360879"/>
                </a:lnTo>
                <a:lnTo>
                  <a:pt x="5244497" y="1404045"/>
                </a:lnTo>
                <a:lnTo>
                  <a:pt x="5223823" y="1429568"/>
                </a:lnTo>
                <a:lnTo>
                  <a:pt x="5224851" y="1430305"/>
                </a:lnTo>
                <a:cubicBezTo>
                  <a:pt x="5226697" y="1432466"/>
                  <a:pt x="5214738" y="1459891"/>
                  <a:pt x="5212394" y="1463304"/>
                </a:cubicBezTo>
                <a:cubicBezTo>
                  <a:pt x="5209912" y="1477394"/>
                  <a:pt x="5213027" y="1501295"/>
                  <a:pt x="5209958" y="1514846"/>
                </a:cubicBezTo>
                <a:lnTo>
                  <a:pt x="5206417" y="1519731"/>
                </a:lnTo>
                <a:lnTo>
                  <a:pt x="5206640" y="1519929"/>
                </a:lnTo>
                <a:cubicBezTo>
                  <a:pt x="5206490" y="1521210"/>
                  <a:pt x="5209710" y="1543635"/>
                  <a:pt x="5207632" y="1546022"/>
                </a:cubicBezTo>
                <a:lnTo>
                  <a:pt x="5212030" y="1578752"/>
                </a:lnTo>
                <a:cubicBezTo>
                  <a:pt x="5206147" y="1605585"/>
                  <a:pt x="5226381" y="1622803"/>
                  <a:pt x="5203533" y="1647555"/>
                </a:cubicBezTo>
                <a:cubicBezTo>
                  <a:pt x="5198128" y="1672675"/>
                  <a:pt x="5203213" y="1694404"/>
                  <a:pt x="5190877" y="1715685"/>
                </a:cubicBezTo>
                <a:cubicBezTo>
                  <a:pt x="5196815" y="1724301"/>
                  <a:pt x="5198098" y="1732435"/>
                  <a:pt x="5184235" y="1740358"/>
                </a:cubicBezTo>
                <a:cubicBezTo>
                  <a:pt x="5182625" y="1763793"/>
                  <a:pt x="5198368" y="1769422"/>
                  <a:pt x="5181475" y="1784314"/>
                </a:cubicBezTo>
                <a:cubicBezTo>
                  <a:pt x="5205987" y="1797417"/>
                  <a:pt x="5195246" y="1798221"/>
                  <a:pt x="5185845" y="1804434"/>
                </a:cubicBezTo>
                <a:lnTo>
                  <a:pt x="5185068" y="1805316"/>
                </a:lnTo>
                <a:lnTo>
                  <a:pt x="5188593" y="1807109"/>
                </a:lnTo>
                <a:lnTo>
                  <a:pt x="5185920" y="1821003"/>
                </a:lnTo>
                <a:lnTo>
                  <a:pt x="5183543" y="1824832"/>
                </a:lnTo>
                <a:cubicBezTo>
                  <a:pt x="5182284" y="1827468"/>
                  <a:pt x="5181937" y="1829219"/>
                  <a:pt x="5182235" y="1830429"/>
                </a:cubicBezTo>
                <a:lnTo>
                  <a:pt x="5182525" y="1830569"/>
                </a:lnTo>
                <a:lnTo>
                  <a:pt x="5180663" y="1835810"/>
                </a:lnTo>
                <a:cubicBezTo>
                  <a:pt x="5176779" y="1844665"/>
                  <a:pt x="5172297" y="1853278"/>
                  <a:pt x="5167452" y="1861483"/>
                </a:cubicBezTo>
                <a:cubicBezTo>
                  <a:pt x="5179827" y="1866643"/>
                  <a:pt x="5166788" y="1884999"/>
                  <a:pt x="5174266" y="1892417"/>
                </a:cubicBezTo>
                <a:lnTo>
                  <a:pt x="5189262" y="1895114"/>
                </a:lnTo>
                <a:lnTo>
                  <a:pt x="5187100" y="1899379"/>
                </a:lnTo>
                <a:lnTo>
                  <a:pt x="5180471" y="1907867"/>
                </a:lnTo>
                <a:cubicBezTo>
                  <a:pt x="5179609" y="1909162"/>
                  <a:pt x="5179647" y="1909994"/>
                  <a:pt x="5181361" y="1910265"/>
                </a:cubicBezTo>
                <a:cubicBezTo>
                  <a:pt x="5180995" y="1914884"/>
                  <a:pt x="5177893" y="1930292"/>
                  <a:pt x="5178268" y="1935584"/>
                </a:cubicBezTo>
                <a:lnTo>
                  <a:pt x="5183619" y="1942021"/>
                </a:lnTo>
                <a:lnTo>
                  <a:pt x="5184480" y="1945112"/>
                </a:lnTo>
                <a:lnTo>
                  <a:pt x="5172776" y="1961162"/>
                </a:lnTo>
                <a:lnTo>
                  <a:pt x="5168513" y="1969445"/>
                </a:lnTo>
                <a:lnTo>
                  <a:pt x="5126597" y="2024270"/>
                </a:lnTo>
                <a:lnTo>
                  <a:pt x="5119528" y="2107942"/>
                </a:lnTo>
                <a:cubicBezTo>
                  <a:pt x="5089290" y="2138038"/>
                  <a:pt x="5110415" y="2159228"/>
                  <a:pt x="5110356" y="2193455"/>
                </a:cubicBezTo>
                <a:cubicBezTo>
                  <a:pt x="5101302" y="2220953"/>
                  <a:pt x="5110381" y="2224200"/>
                  <a:pt x="5104992" y="2260088"/>
                </a:cubicBezTo>
                <a:cubicBezTo>
                  <a:pt x="5096504" y="2291744"/>
                  <a:pt x="5078225" y="2299003"/>
                  <a:pt x="5059439" y="2335735"/>
                </a:cubicBezTo>
                <a:cubicBezTo>
                  <a:pt x="5029465" y="2329020"/>
                  <a:pt x="5058046" y="2407546"/>
                  <a:pt x="5022061" y="2408995"/>
                </a:cubicBezTo>
                <a:cubicBezTo>
                  <a:pt x="5023289" y="2413465"/>
                  <a:pt x="5019654" y="2441580"/>
                  <a:pt x="5022253" y="2445869"/>
                </a:cubicBezTo>
                <a:cubicBezTo>
                  <a:pt x="5022440" y="2449625"/>
                  <a:pt x="5011241" y="2492743"/>
                  <a:pt x="5011426" y="2496499"/>
                </a:cubicBezTo>
                <a:lnTo>
                  <a:pt x="4994224" y="2549900"/>
                </a:lnTo>
                <a:cubicBezTo>
                  <a:pt x="4992353" y="2564757"/>
                  <a:pt x="4998952" y="2582253"/>
                  <a:pt x="4995245" y="2596456"/>
                </a:cubicBezTo>
                <a:lnTo>
                  <a:pt x="4988570" y="2606088"/>
                </a:lnTo>
                <a:cubicBezTo>
                  <a:pt x="4988504" y="2615842"/>
                  <a:pt x="4988436" y="2625597"/>
                  <a:pt x="4988371" y="2635351"/>
                </a:cubicBezTo>
                <a:lnTo>
                  <a:pt x="4983212" y="2665666"/>
                </a:lnTo>
                <a:lnTo>
                  <a:pt x="4968234" y="2715895"/>
                </a:lnTo>
                <a:lnTo>
                  <a:pt x="4975888" y="2725052"/>
                </a:lnTo>
                <a:lnTo>
                  <a:pt x="4980195" y="2726489"/>
                </a:lnTo>
                <a:lnTo>
                  <a:pt x="4976218" y="2740278"/>
                </a:lnTo>
                <a:lnTo>
                  <a:pt x="4980571" y="2751112"/>
                </a:lnTo>
                <a:lnTo>
                  <a:pt x="4973893" y="2760208"/>
                </a:lnTo>
                <a:lnTo>
                  <a:pt x="4979005" y="2790136"/>
                </a:lnTo>
                <a:lnTo>
                  <a:pt x="4986137" y="2804183"/>
                </a:lnTo>
                <a:cubicBezTo>
                  <a:pt x="4986150" y="2811409"/>
                  <a:pt x="4986162" y="2818634"/>
                  <a:pt x="4986175" y="2825860"/>
                </a:cubicBezTo>
                <a:cubicBezTo>
                  <a:pt x="4987474" y="2843788"/>
                  <a:pt x="4992871" y="2886513"/>
                  <a:pt x="4993936" y="2911749"/>
                </a:cubicBezTo>
                <a:cubicBezTo>
                  <a:pt x="4993313" y="2946689"/>
                  <a:pt x="4980300" y="2954448"/>
                  <a:pt x="4992563" y="2977278"/>
                </a:cubicBezTo>
                <a:cubicBezTo>
                  <a:pt x="4985688" y="2983455"/>
                  <a:pt x="4982051" y="2987749"/>
                  <a:pt x="4980516" y="2991092"/>
                </a:cubicBezTo>
                <a:cubicBezTo>
                  <a:pt x="4975910" y="3001119"/>
                  <a:pt x="4990216" y="3002537"/>
                  <a:pt x="4992801" y="3020247"/>
                </a:cubicBezTo>
                <a:cubicBezTo>
                  <a:pt x="4998517" y="3032637"/>
                  <a:pt x="5013148" y="3051512"/>
                  <a:pt x="5014805" y="3065434"/>
                </a:cubicBezTo>
                <a:cubicBezTo>
                  <a:pt x="4998836" y="3057428"/>
                  <a:pt x="5016840" y="3105196"/>
                  <a:pt x="5002733" y="3103777"/>
                </a:cubicBezTo>
                <a:cubicBezTo>
                  <a:pt x="5022381" y="3124610"/>
                  <a:pt x="4997365" y="3128169"/>
                  <a:pt x="5002941" y="3151828"/>
                </a:cubicBezTo>
                <a:cubicBezTo>
                  <a:pt x="5010264" y="3163902"/>
                  <a:pt x="5011356" y="3171780"/>
                  <a:pt x="5002883" y="3180546"/>
                </a:cubicBezTo>
                <a:cubicBezTo>
                  <a:pt x="5038586" y="3236545"/>
                  <a:pt x="5003723" y="3210316"/>
                  <a:pt x="5016711" y="3258677"/>
                </a:cubicBezTo>
                <a:lnTo>
                  <a:pt x="5017918" y="3262610"/>
                </a:lnTo>
                <a:lnTo>
                  <a:pt x="5011672" y="3277179"/>
                </a:lnTo>
                <a:lnTo>
                  <a:pt x="5009344" y="3278130"/>
                </a:lnTo>
                <a:lnTo>
                  <a:pt x="5026770" y="3325671"/>
                </a:lnTo>
                <a:lnTo>
                  <a:pt x="5024571" y="3332072"/>
                </a:lnTo>
                <a:lnTo>
                  <a:pt x="5041705" y="3362948"/>
                </a:lnTo>
                <a:lnTo>
                  <a:pt x="5047477" y="3378959"/>
                </a:lnTo>
                <a:lnTo>
                  <a:pt x="5060758" y="3407057"/>
                </a:lnTo>
                <a:lnTo>
                  <a:pt x="5058968" y="3409825"/>
                </a:lnTo>
                <a:lnTo>
                  <a:pt x="5062667" y="3415218"/>
                </a:lnTo>
                <a:lnTo>
                  <a:pt x="5060928" y="3419880"/>
                </a:lnTo>
                <a:lnTo>
                  <a:pt x="5062923" y="3424545"/>
                </a:lnTo>
                <a:cubicBezTo>
                  <a:pt x="5063537" y="3433967"/>
                  <a:pt x="5063494" y="3466028"/>
                  <a:pt x="5064623" y="3476412"/>
                </a:cubicBezTo>
                <a:lnTo>
                  <a:pt x="5069684" y="3486850"/>
                </a:lnTo>
                <a:lnTo>
                  <a:pt x="5063339" y="3496391"/>
                </a:lnTo>
                <a:lnTo>
                  <a:pt x="5070139" y="3531201"/>
                </a:lnTo>
                <a:lnTo>
                  <a:pt x="5079896" y="3542019"/>
                </a:lnTo>
                <a:lnTo>
                  <a:pt x="5087540" y="3552249"/>
                </a:lnTo>
                <a:lnTo>
                  <a:pt x="5087902" y="3553678"/>
                </a:lnTo>
                <a:lnTo>
                  <a:pt x="5091509" y="3568021"/>
                </a:lnTo>
                <a:lnTo>
                  <a:pt x="5091934" y="3569719"/>
                </a:lnTo>
                <a:lnTo>
                  <a:pt x="5089362" y="3586412"/>
                </a:lnTo>
                <a:lnTo>
                  <a:pt x="5092358" y="3597336"/>
                </a:lnTo>
                <a:lnTo>
                  <a:pt x="5084254" y="3606007"/>
                </a:lnTo>
                <a:cubicBezTo>
                  <a:pt x="5084262" y="3617747"/>
                  <a:pt x="5084273" y="3629488"/>
                  <a:pt x="5084281" y="3641228"/>
                </a:cubicBezTo>
                <a:lnTo>
                  <a:pt x="5091848" y="3653088"/>
                </a:lnTo>
                <a:lnTo>
                  <a:pt x="5097436" y="3664114"/>
                </a:lnTo>
                <a:cubicBezTo>
                  <a:pt x="5097463" y="3664599"/>
                  <a:pt x="5097491" y="3665084"/>
                  <a:pt x="5097518" y="3665569"/>
                </a:cubicBezTo>
                <a:cubicBezTo>
                  <a:pt x="5097915" y="3672776"/>
                  <a:pt x="5096966" y="3688591"/>
                  <a:pt x="5099829" y="3707357"/>
                </a:cubicBezTo>
                <a:cubicBezTo>
                  <a:pt x="5100505" y="3724716"/>
                  <a:pt x="5118078" y="3760234"/>
                  <a:pt x="5114696" y="3778166"/>
                </a:cubicBezTo>
                <a:cubicBezTo>
                  <a:pt x="5141627" y="3845122"/>
                  <a:pt x="5125427" y="3821305"/>
                  <a:pt x="5135379" y="3878222"/>
                </a:cubicBezTo>
                <a:cubicBezTo>
                  <a:pt x="5161519" y="3905047"/>
                  <a:pt x="5125417" y="4015047"/>
                  <a:pt x="5130138" y="4048117"/>
                </a:cubicBezTo>
                <a:cubicBezTo>
                  <a:pt x="5081804" y="4192084"/>
                  <a:pt x="5096262" y="4158987"/>
                  <a:pt x="5090040" y="4219510"/>
                </a:cubicBezTo>
                <a:cubicBezTo>
                  <a:pt x="5104553" y="4280033"/>
                  <a:pt x="5065380" y="4345686"/>
                  <a:pt x="5092812" y="4411258"/>
                </a:cubicBezTo>
                <a:cubicBezTo>
                  <a:pt x="5090630" y="4437329"/>
                  <a:pt x="5083878" y="4473140"/>
                  <a:pt x="5084599" y="4488531"/>
                </a:cubicBezTo>
                <a:cubicBezTo>
                  <a:pt x="5084423" y="4505410"/>
                  <a:pt x="5084248" y="4522289"/>
                  <a:pt x="5084072" y="4539168"/>
                </a:cubicBezTo>
                <a:cubicBezTo>
                  <a:pt x="5072114" y="4567830"/>
                  <a:pt x="5064305" y="4588197"/>
                  <a:pt x="5068936" y="4625153"/>
                </a:cubicBezTo>
                <a:cubicBezTo>
                  <a:pt x="5077433" y="4662889"/>
                  <a:pt x="5065899" y="4679357"/>
                  <a:pt x="5059114" y="4733115"/>
                </a:cubicBezTo>
                <a:cubicBezTo>
                  <a:pt x="5068687" y="4752352"/>
                  <a:pt x="5055370" y="4832308"/>
                  <a:pt x="5037209" y="4844323"/>
                </a:cubicBezTo>
                <a:cubicBezTo>
                  <a:pt x="5033444" y="4857054"/>
                  <a:pt x="5040194" y="4871554"/>
                  <a:pt x="5020638" y="4877992"/>
                </a:cubicBezTo>
                <a:cubicBezTo>
                  <a:pt x="4997151" y="4888353"/>
                  <a:pt x="5034418" y="4931200"/>
                  <a:pt x="5006413" y="4925805"/>
                </a:cubicBezTo>
                <a:cubicBezTo>
                  <a:pt x="5031964" y="4956261"/>
                  <a:pt x="4982840" y="4982633"/>
                  <a:pt x="4971037" y="5009272"/>
                </a:cubicBezTo>
                <a:cubicBezTo>
                  <a:pt x="4973259" y="5034036"/>
                  <a:pt x="4968375" y="5053859"/>
                  <a:pt x="4963105" y="5111369"/>
                </a:cubicBezTo>
                <a:cubicBezTo>
                  <a:pt x="4973224" y="5141336"/>
                  <a:pt x="4937413" y="5161742"/>
                  <a:pt x="4976341" y="5210876"/>
                </a:cubicBezTo>
                <a:cubicBezTo>
                  <a:pt x="4972455" y="5212581"/>
                  <a:pt x="4977054" y="5227501"/>
                  <a:pt x="4980617" y="5269726"/>
                </a:cubicBezTo>
                <a:cubicBezTo>
                  <a:pt x="4984182" y="5311951"/>
                  <a:pt x="4990390" y="5400671"/>
                  <a:pt x="4997733" y="5464225"/>
                </a:cubicBezTo>
                <a:cubicBezTo>
                  <a:pt x="5001765" y="5536542"/>
                  <a:pt x="4990225" y="5517959"/>
                  <a:pt x="5001400" y="5594585"/>
                </a:cubicBezTo>
                <a:cubicBezTo>
                  <a:pt x="4999908" y="5619318"/>
                  <a:pt x="4974042" y="5647975"/>
                  <a:pt x="4983700" y="5667896"/>
                </a:cubicBezTo>
                <a:cubicBezTo>
                  <a:pt x="4976834" y="5696311"/>
                  <a:pt x="4975579" y="5738356"/>
                  <a:pt x="4968506" y="5769225"/>
                </a:cubicBezTo>
                <a:cubicBezTo>
                  <a:pt x="4968926" y="5787258"/>
                  <a:pt x="4969344" y="5805291"/>
                  <a:pt x="4969765" y="5823324"/>
                </a:cubicBezTo>
                <a:cubicBezTo>
                  <a:pt x="4966122" y="5853058"/>
                  <a:pt x="4965608" y="5838948"/>
                  <a:pt x="4966129" y="5862699"/>
                </a:cubicBezTo>
                <a:lnTo>
                  <a:pt x="4970695" y="5906467"/>
                </a:lnTo>
                <a:lnTo>
                  <a:pt x="4991568" y="5939847"/>
                </a:lnTo>
                <a:cubicBezTo>
                  <a:pt x="4998848" y="5955713"/>
                  <a:pt x="4974731" y="5940131"/>
                  <a:pt x="4986815" y="5973994"/>
                </a:cubicBezTo>
                <a:cubicBezTo>
                  <a:pt x="4961187" y="5997051"/>
                  <a:pt x="4983444" y="6032039"/>
                  <a:pt x="4987776" y="6089693"/>
                </a:cubicBezTo>
                <a:lnTo>
                  <a:pt x="4991621" y="6224938"/>
                </a:lnTo>
                <a:cubicBezTo>
                  <a:pt x="4988442" y="6270972"/>
                  <a:pt x="5008962" y="6317522"/>
                  <a:pt x="5017157" y="6370251"/>
                </a:cubicBezTo>
                <a:cubicBezTo>
                  <a:pt x="5025353" y="6422980"/>
                  <a:pt x="5039938" y="6490855"/>
                  <a:pt x="5040797" y="6541313"/>
                </a:cubicBezTo>
                <a:cubicBezTo>
                  <a:pt x="5039898" y="6576319"/>
                  <a:pt x="5031912" y="6591883"/>
                  <a:pt x="5045375" y="6640957"/>
                </a:cubicBezTo>
                <a:cubicBezTo>
                  <a:pt x="5057505" y="6669536"/>
                  <a:pt x="5052276" y="6675394"/>
                  <a:pt x="5058442" y="6705297"/>
                </a:cubicBezTo>
                <a:cubicBezTo>
                  <a:pt x="5057367" y="6727133"/>
                  <a:pt x="5067901" y="6732087"/>
                  <a:pt x="5071125" y="6759582"/>
                </a:cubicBezTo>
                <a:cubicBezTo>
                  <a:pt x="5055614" y="6796071"/>
                  <a:pt x="5051656" y="6769544"/>
                  <a:pt x="5069172" y="6817746"/>
                </a:cubicBezTo>
                <a:cubicBezTo>
                  <a:pt x="5060956" y="6828354"/>
                  <a:pt x="5064525" y="6836369"/>
                  <a:pt x="5072322" y="6843646"/>
                </a:cubicBezTo>
                <a:lnTo>
                  <a:pt x="5091388" y="6857998"/>
                </a:lnTo>
                <a:lnTo>
                  <a:pt x="6096000" y="6857998"/>
                </a:lnTo>
                <a:lnTo>
                  <a:pt x="6096000" y="6858000"/>
                </a:lnTo>
                <a:lnTo>
                  <a:pt x="0" y="6858000"/>
                </a:lnTo>
                <a:close/>
              </a:path>
            </a:pathLst>
          </a:custGeom>
          <a:solidFill>
            <a:srgbClr val="82766A">
              <a:alpha val="1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541DF439-0C2D-642E-E13A-174363842D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3427" y="609599"/>
            <a:ext cx="3686174" cy="1322888"/>
          </a:xfrm>
        </p:spPr>
        <p:txBody>
          <a:bodyPr>
            <a:normAutofit/>
          </a:bodyPr>
          <a:lstStyle/>
          <a:p>
            <a:r>
              <a:rPr lang="nl-NL" sz="2800" b="1" dirty="0"/>
              <a:t>3</a:t>
            </a:r>
            <a:r>
              <a:rPr lang="nl-NL" sz="2800" b="1" baseline="30000" dirty="0"/>
              <a:t>de</a:t>
            </a:r>
            <a:r>
              <a:rPr lang="nl-NL" sz="2800" b="1" dirty="0"/>
              <a:t> verdieping</a:t>
            </a:r>
          </a:p>
        </p:txBody>
      </p:sp>
      <p:sp>
        <p:nvSpPr>
          <p:cNvPr id="11" name="Content Placeholder 10">
            <a:extLst>
              <a:ext uri="{FF2B5EF4-FFF2-40B4-BE49-F238E27FC236}">
                <a16:creationId xmlns:a16="http://schemas.microsoft.com/office/drawing/2014/main" id="{53E21252-70C7-4882-9A37-A56733B21B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4020" y="1769228"/>
            <a:ext cx="3321556" cy="3973337"/>
          </a:xfrm>
        </p:spPr>
        <p:txBody>
          <a:bodyPr>
            <a:normAutofit/>
          </a:bodyPr>
          <a:lstStyle/>
          <a:p>
            <a:r>
              <a:rPr lang="en-US" sz="2000" dirty="0" err="1"/>
              <a:t>Afbeelding</a:t>
            </a:r>
            <a:r>
              <a:rPr lang="en-US" sz="2000" dirty="0"/>
              <a:t> 5 </a:t>
            </a:r>
            <a:r>
              <a:rPr lang="en-US" sz="2000" dirty="0" err="1"/>
              <a:t>oude</a:t>
            </a:r>
            <a:r>
              <a:rPr lang="en-US" sz="2000" dirty="0"/>
              <a:t> </a:t>
            </a:r>
            <a:r>
              <a:rPr lang="en-US" sz="2000" dirty="0" err="1"/>
              <a:t>plattegrond</a:t>
            </a:r>
            <a:r>
              <a:rPr lang="en-US" sz="2000" dirty="0"/>
              <a:t> </a:t>
            </a:r>
          </a:p>
          <a:p>
            <a:r>
              <a:rPr lang="en-US" sz="2000" dirty="0" err="1"/>
              <a:t>Afbeelding</a:t>
            </a:r>
            <a:r>
              <a:rPr lang="en-US" sz="2000" dirty="0"/>
              <a:t> 6 </a:t>
            </a:r>
            <a:r>
              <a:rPr lang="en-US" sz="2000" dirty="0" err="1"/>
              <a:t>nieuwe</a:t>
            </a:r>
            <a:r>
              <a:rPr lang="en-US" sz="2000" dirty="0"/>
              <a:t> </a:t>
            </a:r>
            <a:r>
              <a:rPr lang="en-US" sz="2000" dirty="0" err="1"/>
              <a:t>plattegrond</a:t>
            </a:r>
            <a:endParaRPr lang="en-US" sz="2000" dirty="0"/>
          </a:p>
          <a:p>
            <a:r>
              <a:rPr lang="en-US" sz="2000" dirty="0" err="1"/>
              <a:t>Cv</a:t>
            </a:r>
            <a:r>
              <a:rPr lang="en-US" sz="2000" dirty="0"/>
              <a:t> – </a:t>
            </a:r>
            <a:r>
              <a:rPr lang="en-US" sz="2000" dirty="0" err="1"/>
              <a:t>ketel</a:t>
            </a:r>
            <a:r>
              <a:rPr lang="en-US" sz="2000" dirty="0"/>
              <a:t> </a:t>
            </a:r>
            <a:r>
              <a:rPr lang="en-US" sz="2000" dirty="0" err="1"/>
              <a:t>en</a:t>
            </a:r>
            <a:r>
              <a:rPr lang="en-US" sz="2000" dirty="0"/>
              <a:t> </a:t>
            </a:r>
            <a:r>
              <a:rPr lang="en-US" sz="2000" dirty="0" err="1"/>
              <a:t>washok</a:t>
            </a:r>
            <a:r>
              <a:rPr lang="en-US" sz="2000" dirty="0"/>
              <a:t> </a:t>
            </a:r>
            <a:r>
              <a:rPr lang="en-US" sz="2000" dirty="0" err="1"/>
              <a:t>samengevoegd</a:t>
            </a:r>
            <a:endParaRPr lang="en-US" sz="2000" dirty="0"/>
          </a:p>
          <a:p>
            <a:r>
              <a:rPr lang="en-US" sz="2000" dirty="0" err="1"/>
              <a:t>Badkamer</a:t>
            </a:r>
            <a:r>
              <a:rPr lang="en-US" sz="2000" dirty="0"/>
              <a:t> (s-pot) </a:t>
            </a:r>
            <a:r>
              <a:rPr lang="en-US" sz="2000" dirty="0" err="1"/>
              <a:t>toegevoegd</a:t>
            </a:r>
            <a:r>
              <a:rPr lang="en-US" sz="2000" dirty="0"/>
              <a:t> </a:t>
            </a:r>
          </a:p>
          <a:p>
            <a:pPr marL="0" indent="0">
              <a:buNone/>
            </a:pPr>
            <a:endParaRPr lang="en-US" sz="2000" dirty="0"/>
          </a:p>
          <a:p>
            <a:endParaRPr lang="en-US" sz="2000" dirty="0"/>
          </a:p>
        </p:txBody>
      </p:sp>
      <p:pic>
        <p:nvPicPr>
          <p:cNvPr id="5" name="Afbeelding 4">
            <a:extLst>
              <a:ext uri="{FF2B5EF4-FFF2-40B4-BE49-F238E27FC236}">
                <a16:creationId xmlns:a16="http://schemas.microsoft.com/office/drawing/2014/main" id="{076DC4D5-00A3-CFD7-E11A-F90D693B8EE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06790" y="1558965"/>
            <a:ext cx="4503521" cy="4486799"/>
          </a:xfrm>
          <a:prstGeom prst="rect">
            <a:avLst/>
          </a:prstGeom>
        </p:spPr>
      </p:pic>
      <p:pic>
        <p:nvPicPr>
          <p:cNvPr id="7" name="Tijdelijke aanduiding voor inhoud 6" descr="Afbeelding met diagram, schermopname, Rechthoek, schets&#10;&#10;Automatisch gegenereerde beschrijving">
            <a:extLst>
              <a:ext uri="{FF2B5EF4-FFF2-40B4-BE49-F238E27FC236}">
                <a16:creationId xmlns:a16="http://schemas.microsoft.com/office/drawing/2014/main" id="{781D345F-637F-568E-7100-E3D2EC9F1849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167" t="10472" r="19483" b="15577"/>
          <a:stretch/>
        </p:blipFill>
        <p:spPr>
          <a:xfrm>
            <a:off x="7510311" y="1745725"/>
            <a:ext cx="4157433" cy="4113277"/>
          </a:xfrm>
          <a:prstGeom prst="rect">
            <a:avLst/>
          </a:prstGeom>
        </p:spPr>
      </p:pic>
      <p:sp>
        <p:nvSpPr>
          <p:cNvPr id="8" name="Tekstvak 7">
            <a:extLst>
              <a:ext uri="{FF2B5EF4-FFF2-40B4-BE49-F238E27FC236}">
                <a16:creationId xmlns:a16="http://schemas.microsoft.com/office/drawing/2014/main" id="{204C4409-AE57-5B3D-0D6D-5915B273FAD9}"/>
              </a:ext>
            </a:extLst>
          </p:cNvPr>
          <p:cNvSpPr txBox="1"/>
          <p:nvPr/>
        </p:nvSpPr>
        <p:spPr>
          <a:xfrm>
            <a:off x="4458450" y="6045764"/>
            <a:ext cx="1600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Afbeelding 5</a:t>
            </a:r>
          </a:p>
        </p:txBody>
      </p:sp>
      <p:sp>
        <p:nvSpPr>
          <p:cNvPr id="9" name="Tekstvak 8">
            <a:extLst>
              <a:ext uri="{FF2B5EF4-FFF2-40B4-BE49-F238E27FC236}">
                <a16:creationId xmlns:a16="http://schemas.microsoft.com/office/drawing/2014/main" id="{39C9D44A-A8BE-8A73-0218-E3AFA75F264E}"/>
              </a:ext>
            </a:extLst>
          </p:cNvPr>
          <p:cNvSpPr txBox="1"/>
          <p:nvPr/>
        </p:nvSpPr>
        <p:spPr>
          <a:xfrm>
            <a:off x="8772881" y="6045762"/>
            <a:ext cx="1600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/>
              <a:t>Afbeelding 6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5622392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810BDCA-802C-3687-FD9A-EA70650DA7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3427" y="609599"/>
            <a:ext cx="3686174" cy="1322888"/>
          </a:xfrm>
        </p:spPr>
        <p:txBody>
          <a:bodyPr>
            <a:normAutofit/>
          </a:bodyPr>
          <a:lstStyle/>
          <a:p>
            <a:r>
              <a:rPr lang="nl-NL" sz="2800" b="1" kern="100" dirty="0">
                <a:effectLst/>
                <a:latin typeface="Aptos"/>
                <a:ea typeface="Aptos" panose="020B0004020202020204" pitchFamily="34" charset="0"/>
                <a:cs typeface="Times New Roman"/>
              </a:rPr>
              <a:t> voorbeeld</a:t>
            </a:r>
            <a:br>
              <a:rPr lang="nl-NL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endParaRPr lang="nl-NL" sz="2800" dirty="0"/>
          </a:p>
        </p:txBody>
      </p:sp>
      <p:sp>
        <p:nvSpPr>
          <p:cNvPr id="11" name="Content Placeholder 10">
            <a:extLst>
              <a:ext uri="{FF2B5EF4-FFF2-40B4-BE49-F238E27FC236}">
                <a16:creationId xmlns:a16="http://schemas.microsoft.com/office/drawing/2014/main" id="{24B0C6CC-35EB-3516-B76B-F298C9E9D2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33427" y="2194101"/>
            <a:ext cx="3543298" cy="3973337"/>
          </a:xfrm>
        </p:spPr>
        <p:txBody>
          <a:bodyPr>
            <a:normAutofit/>
          </a:bodyPr>
          <a:lstStyle/>
          <a:p>
            <a:r>
              <a:rPr lang="en-US" sz="2000" dirty="0" err="1"/>
              <a:t>Afbeelding</a:t>
            </a:r>
            <a:r>
              <a:rPr lang="en-US" sz="2000" dirty="0"/>
              <a:t> 7 </a:t>
            </a:r>
            <a:r>
              <a:rPr lang="en-US" sz="2000" dirty="0" err="1"/>
              <a:t>oude</a:t>
            </a:r>
            <a:r>
              <a:rPr lang="en-US" sz="2000" dirty="0"/>
              <a:t> </a:t>
            </a:r>
            <a:r>
              <a:rPr lang="en-US" sz="2000" dirty="0" err="1"/>
              <a:t>plattegrond</a:t>
            </a:r>
            <a:endParaRPr lang="en-US" sz="2000" dirty="0"/>
          </a:p>
          <a:p>
            <a:r>
              <a:rPr lang="en-US" sz="2000" dirty="0"/>
              <a:t> </a:t>
            </a:r>
            <a:r>
              <a:rPr lang="en-US" sz="2000" dirty="0" err="1"/>
              <a:t>afbeelding</a:t>
            </a:r>
            <a:r>
              <a:rPr lang="en-US" sz="2000" dirty="0"/>
              <a:t> 8 </a:t>
            </a:r>
            <a:r>
              <a:rPr lang="en-US" sz="2000" dirty="0" err="1"/>
              <a:t>nieuwe</a:t>
            </a:r>
            <a:r>
              <a:rPr lang="en-US" sz="2000" dirty="0"/>
              <a:t> </a:t>
            </a:r>
            <a:r>
              <a:rPr lang="en-US" sz="2000" dirty="0" err="1"/>
              <a:t>Plattegrond</a:t>
            </a:r>
            <a:r>
              <a:rPr lang="en-US" sz="2000" dirty="0"/>
              <a:t> </a:t>
            </a:r>
          </a:p>
          <a:p>
            <a:endParaRPr lang="en-US" sz="2000" dirty="0"/>
          </a:p>
          <a:p>
            <a:r>
              <a:rPr lang="en-US" sz="2000" dirty="0"/>
              <a:t>Extra </a:t>
            </a:r>
            <a:r>
              <a:rPr lang="en-US" sz="2000" dirty="0" err="1"/>
              <a:t>muur</a:t>
            </a:r>
            <a:r>
              <a:rPr lang="en-US" sz="2000" dirty="0"/>
              <a:t> op de </a:t>
            </a:r>
            <a:r>
              <a:rPr lang="en-US" sz="2000" dirty="0" err="1"/>
              <a:t>overloop</a:t>
            </a:r>
            <a:endParaRPr lang="en-US" sz="2000" dirty="0"/>
          </a:p>
          <a:p>
            <a:r>
              <a:rPr lang="en-US" sz="2000" dirty="0"/>
              <a:t>Extra Toilet  </a:t>
            </a:r>
          </a:p>
        </p:txBody>
      </p:sp>
      <p:pic>
        <p:nvPicPr>
          <p:cNvPr id="5" name="Afbeelding 4">
            <a:extLst>
              <a:ext uri="{FF2B5EF4-FFF2-40B4-BE49-F238E27FC236}">
                <a16:creationId xmlns:a16="http://schemas.microsoft.com/office/drawing/2014/main" id="{0CCF09F8-0D79-ABBB-B6DE-E843D5ED52F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245126" y="1485829"/>
            <a:ext cx="3946873" cy="4501314"/>
          </a:xfrm>
          <a:prstGeom prst="rect">
            <a:avLst/>
          </a:prstGeom>
        </p:spPr>
      </p:pic>
      <p:sp>
        <p:nvSpPr>
          <p:cNvPr id="8" name="Tekstvak 7">
            <a:extLst>
              <a:ext uri="{FF2B5EF4-FFF2-40B4-BE49-F238E27FC236}">
                <a16:creationId xmlns:a16="http://schemas.microsoft.com/office/drawing/2014/main" id="{4160042C-94BE-DC1B-5BFF-5DA3B0438A90}"/>
              </a:ext>
            </a:extLst>
          </p:cNvPr>
          <p:cNvSpPr txBox="1"/>
          <p:nvPr/>
        </p:nvSpPr>
        <p:spPr>
          <a:xfrm>
            <a:off x="6030024" y="6273693"/>
            <a:ext cx="1600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Afbeelding 7</a:t>
            </a:r>
          </a:p>
        </p:txBody>
      </p:sp>
      <p:sp>
        <p:nvSpPr>
          <p:cNvPr id="9" name="Tekstvak 8">
            <a:extLst>
              <a:ext uri="{FF2B5EF4-FFF2-40B4-BE49-F238E27FC236}">
                <a16:creationId xmlns:a16="http://schemas.microsoft.com/office/drawing/2014/main" id="{F03A5ACD-0ED4-1719-75E0-A212505AA1AD}"/>
              </a:ext>
            </a:extLst>
          </p:cNvPr>
          <p:cNvSpPr txBox="1"/>
          <p:nvPr/>
        </p:nvSpPr>
        <p:spPr>
          <a:xfrm>
            <a:off x="9655011" y="6167438"/>
            <a:ext cx="1600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Afbeelding 8</a:t>
            </a:r>
          </a:p>
        </p:txBody>
      </p:sp>
      <p:pic>
        <p:nvPicPr>
          <p:cNvPr id="6" name="Afbeelding 5">
            <a:extLst>
              <a:ext uri="{FF2B5EF4-FFF2-40B4-BE49-F238E27FC236}">
                <a16:creationId xmlns:a16="http://schemas.microsoft.com/office/drawing/2014/main" id="{090DECA3-FF22-E2B1-0551-F7B409F354C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31990" y="1638573"/>
            <a:ext cx="3510383" cy="41615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24262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41DF439-0C2D-642E-E13A-174363842D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3426" y="609599"/>
            <a:ext cx="4704847" cy="1322888"/>
          </a:xfrm>
        </p:spPr>
        <p:txBody>
          <a:bodyPr>
            <a:noAutofit/>
          </a:bodyPr>
          <a:lstStyle/>
          <a:p>
            <a:r>
              <a:rPr lang="nl-NL" sz="2800" b="1" kern="100">
                <a:effectLst/>
                <a:latin typeface="Aptos"/>
                <a:ea typeface="Aptos" panose="020B0004020202020204" pitchFamily="34" charset="0"/>
                <a:cs typeface="Times New Roman"/>
              </a:rPr>
              <a:t>voorbeeld</a:t>
            </a:r>
            <a:br>
              <a:rPr lang="nl-NL" sz="2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r>
              <a:rPr lang="nl-NL" sz="2800" b="1" kern="100">
                <a:effectLst/>
                <a:latin typeface="Aptos"/>
                <a:ea typeface="Aptos" panose="020B0004020202020204" pitchFamily="34" charset="0"/>
                <a:cs typeface="Times New Roman"/>
              </a:rPr>
              <a:t>Verdieping 1  </a:t>
            </a:r>
            <a:br>
              <a:rPr lang="nl-NL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endParaRPr lang="nl-NL" sz="2800" b="1" dirty="0"/>
          </a:p>
        </p:txBody>
      </p:sp>
      <p:sp>
        <p:nvSpPr>
          <p:cNvPr id="11" name="Content Placeholder 10">
            <a:extLst>
              <a:ext uri="{FF2B5EF4-FFF2-40B4-BE49-F238E27FC236}">
                <a16:creationId xmlns:a16="http://schemas.microsoft.com/office/drawing/2014/main" id="{53E21252-70C7-4882-9A37-A56733B21B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4020" y="1769228"/>
            <a:ext cx="3321556" cy="3973337"/>
          </a:xfrm>
        </p:spPr>
        <p:txBody>
          <a:bodyPr>
            <a:normAutofit/>
          </a:bodyPr>
          <a:lstStyle/>
          <a:p>
            <a:r>
              <a:rPr lang="en-US" sz="2000" dirty="0" err="1"/>
              <a:t>Afbeelding</a:t>
            </a:r>
            <a:r>
              <a:rPr lang="en-US" sz="2000" dirty="0"/>
              <a:t> 9 </a:t>
            </a:r>
            <a:r>
              <a:rPr lang="en-US" sz="2000" dirty="0" err="1"/>
              <a:t>oude</a:t>
            </a:r>
            <a:r>
              <a:rPr lang="en-US" sz="2000" dirty="0"/>
              <a:t> </a:t>
            </a:r>
            <a:r>
              <a:rPr lang="en-US" sz="2000" dirty="0" err="1"/>
              <a:t>plattegrond</a:t>
            </a:r>
            <a:r>
              <a:rPr lang="en-US" sz="2000" dirty="0"/>
              <a:t> </a:t>
            </a:r>
          </a:p>
          <a:p>
            <a:r>
              <a:rPr lang="en-US" sz="2000" dirty="0" err="1"/>
              <a:t>Afbeelding</a:t>
            </a:r>
            <a:r>
              <a:rPr lang="en-US" sz="2000" dirty="0"/>
              <a:t> 10 </a:t>
            </a:r>
            <a:r>
              <a:rPr lang="en-US" sz="2000" dirty="0" err="1"/>
              <a:t>nieuwe</a:t>
            </a:r>
            <a:r>
              <a:rPr lang="en-US" sz="2000" dirty="0"/>
              <a:t> </a:t>
            </a:r>
            <a:r>
              <a:rPr lang="en-US" sz="2000" dirty="0" err="1"/>
              <a:t>plattegrond</a:t>
            </a:r>
            <a:endParaRPr lang="en-US" sz="2000" dirty="0"/>
          </a:p>
          <a:p>
            <a:pPr marL="0" indent="0">
              <a:buNone/>
            </a:pPr>
            <a:endParaRPr lang="en-US" sz="2000" dirty="0"/>
          </a:p>
          <a:p>
            <a:endParaRPr lang="en-US" sz="2000" dirty="0"/>
          </a:p>
        </p:txBody>
      </p:sp>
      <p:sp>
        <p:nvSpPr>
          <p:cNvPr id="8" name="Tekstvak 7">
            <a:extLst>
              <a:ext uri="{FF2B5EF4-FFF2-40B4-BE49-F238E27FC236}">
                <a16:creationId xmlns:a16="http://schemas.microsoft.com/office/drawing/2014/main" id="{204C4409-AE57-5B3D-0D6D-5915B273FAD9}"/>
              </a:ext>
            </a:extLst>
          </p:cNvPr>
          <p:cNvSpPr txBox="1"/>
          <p:nvPr/>
        </p:nvSpPr>
        <p:spPr>
          <a:xfrm>
            <a:off x="4458450" y="6045764"/>
            <a:ext cx="1600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Afbeelding 9</a:t>
            </a:r>
          </a:p>
        </p:txBody>
      </p:sp>
      <p:sp>
        <p:nvSpPr>
          <p:cNvPr id="9" name="Tekstvak 8">
            <a:extLst>
              <a:ext uri="{FF2B5EF4-FFF2-40B4-BE49-F238E27FC236}">
                <a16:creationId xmlns:a16="http://schemas.microsoft.com/office/drawing/2014/main" id="{39C9D44A-A8BE-8A73-0218-E3AFA75F264E}"/>
              </a:ext>
            </a:extLst>
          </p:cNvPr>
          <p:cNvSpPr txBox="1"/>
          <p:nvPr/>
        </p:nvSpPr>
        <p:spPr>
          <a:xfrm>
            <a:off x="8772881" y="6045762"/>
            <a:ext cx="1600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Afbeelding 10</a:t>
            </a:r>
          </a:p>
        </p:txBody>
      </p:sp>
      <p:pic>
        <p:nvPicPr>
          <p:cNvPr id="3" name="Afbeelding 2" descr="Afbeelding met diagram, schermopname, Rechthoek, tekst&#10;&#10;Automatisch gegenereerde beschrijving">
            <a:extLst>
              <a:ext uri="{FF2B5EF4-FFF2-40B4-BE49-F238E27FC236}">
                <a16:creationId xmlns:a16="http://schemas.microsoft.com/office/drawing/2014/main" id="{F9885FF9-2660-38FC-1959-63C896999578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450" t="9026" r="15574" b="13555"/>
          <a:stretch/>
        </p:blipFill>
        <p:spPr bwMode="auto">
          <a:xfrm>
            <a:off x="7241886" y="1092978"/>
            <a:ext cx="4266552" cy="4880593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6" name="Afbeelding 5">
            <a:extLst>
              <a:ext uri="{FF2B5EF4-FFF2-40B4-BE49-F238E27FC236}">
                <a16:creationId xmlns:a16="http://schemas.microsoft.com/office/drawing/2014/main" id="{5FF1680B-B980-4452-777E-FDB3319EC09B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33853" t="29920" r="30704" b="23250"/>
          <a:stretch/>
        </p:blipFill>
        <p:spPr>
          <a:xfrm>
            <a:off x="3566562" y="1318661"/>
            <a:ext cx="3447947" cy="4555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5866743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7890FC15F529B4BBADD7D7B7E4C803B" ma:contentTypeVersion="3" ma:contentTypeDescription="Een nieuw document maken." ma:contentTypeScope="" ma:versionID="cc01cc27163cf3bbbd2de3ed72b2faae">
  <xsd:schema xmlns:xsd="http://www.w3.org/2001/XMLSchema" xmlns:xs="http://www.w3.org/2001/XMLSchema" xmlns:p="http://schemas.microsoft.com/office/2006/metadata/properties" xmlns:ns2="c12f249b-dd88-4a05-bbb9-6d3ce06a6eef" targetNamespace="http://schemas.microsoft.com/office/2006/metadata/properties" ma:root="true" ma:fieldsID="054197f16033c445d2ee1da84cbf8c54" ns2:_="">
    <xsd:import namespace="c12f249b-dd88-4a05-bbb9-6d3ce06a6ee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12f249b-dd88-4a05-bbb9-6d3ce06a6ee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DBE4E5E-D4D8-4B57-8143-895C2BB6A68F}">
  <ds:schemaRefs>
    <ds:schemaRef ds:uri="http://schemas.microsoft.com/office/2006/metadata/properties"/>
    <ds:schemaRef ds:uri="http://schemas.microsoft.com/office/infopath/2007/PartnerControls"/>
    <ds:schemaRef ds:uri="fae79050-6493-4eb0-8bad-08b05a39420e"/>
    <ds:schemaRef ds:uri="http://schemas.microsoft.com/sharepoint/v3/fields"/>
    <ds:schemaRef ds:uri="1db37763-3b11-43ea-b217-d6fc65b96b7d"/>
  </ds:schemaRefs>
</ds:datastoreItem>
</file>

<file path=customXml/itemProps2.xml><?xml version="1.0" encoding="utf-8"?>
<ds:datastoreItem xmlns:ds="http://schemas.openxmlformats.org/officeDocument/2006/customXml" ds:itemID="{EB24170E-4345-4B08-96BE-CE700D0A08A1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AE6F56BB-2FB9-48D8-8686-FA877E8A313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12f249b-dd88-4a05-bbb9-6d3ce06a6ee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47</TotalTime>
  <Words>115</Words>
  <Application>Microsoft Office PowerPoint</Application>
  <PresentationFormat>Widescreen</PresentationFormat>
  <Paragraphs>32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Kantoorthema</vt:lpstr>
      <vt:lpstr> voorbeeld  </vt:lpstr>
      <vt:lpstr>  Tweede verdieping </vt:lpstr>
      <vt:lpstr>3de verdieping</vt:lpstr>
      <vt:lpstr> voorbeeld </vt:lpstr>
      <vt:lpstr>voorbeeld Verdieping 1 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Floris den Heeten</dc:creator>
  <cp:lastModifiedBy>Remco Mijnen</cp:lastModifiedBy>
  <cp:revision>7</cp:revision>
  <dcterms:created xsi:type="dcterms:W3CDTF">2024-09-30T10:57:03Z</dcterms:created>
  <dcterms:modified xsi:type="dcterms:W3CDTF">2026-06-17T15:09:24Z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0x01010007890FC15F529B4BBADD7D7B7E4C803B</vt:lpwstr>
  </property>
</Properties>
</file>